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5" r:id="rId3"/>
  </p:sldMasterIdLst>
  <p:notesMasterIdLst>
    <p:notesMasterId r:id="rId6"/>
  </p:notesMasterIdLst>
  <p:sldIdLst>
    <p:sldId id="256" r:id="rId4"/>
    <p:sldId id="356" r:id="rId5"/>
    <p:sldId id="359" r:id="rId7"/>
    <p:sldId id="259" r:id="rId8"/>
    <p:sldId id="552" r:id="rId9"/>
    <p:sldId id="262" r:id="rId10"/>
    <p:sldId id="297" r:id="rId11"/>
    <p:sldId id="509" r:id="rId12"/>
    <p:sldId id="557" r:id="rId13"/>
    <p:sldId id="559" r:id="rId14"/>
    <p:sldId id="558" r:id="rId15"/>
    <p:sldId id="556" r:id="rId16"/>
    <p:sldId id="264" r:id="rId17"/>
    <p:sldId id="548" r:id="rId18"/>
    <p:sldId id="547" r:id="rId19"/>
    <p:sldId id="268" r:id="rId20"/>
    <p:sldId id="276" r:id="rId21"/>
    <p:sldId id="260" r:id="rId22"/>
    <p:sldId id="530" r:id="rId23"/>
    <p:sldId id="560" r:id="rId24"/>
    <p:sldId id="561" r:id="rId25"/>
    <p:sldId id="562" r:id="rId26"/>
    <p:sldId id="563" r:id="rId27"/>
    <p:sldId id="564" r:id="rId28"/>
    <p:sldId id="565" r:id="rId29"/>
    <p:sldId id="566" r:id="rId30"/>
    <p:sldId id="567" r:id="rId31"/>
    <p:sldId id="568" r:id="rId32"/>
    <p:sldId id="569" r:id="rId33"/>
    <p:sldId id="570" r:id="rId34"/>
    <p:sldId id="571" r:id="rId35"/>
    <p:sldId id="572" r:id="rId36"/>
    <p:sldId id="573" r:id="rId37"/>
    <p:sldId id="574" r:id="rId38"/>
    <p:sldId id="575" r:id="rId39"/>
    <p:sldId id="576" r:id="rId40"/>
    <p:sldId id="577" r:id="rId41"/>
    <p:sldId id="578" r:id="rId42"/>
    <p:sldId id="579" r:id="rId43"/>
    <p:sldId id="580" r:id="rId44"/>
    <p:sldId id="581" r:id="rId45"/>
    <p:sldId id="582" r:id="rId46"/>
    <p:sldId id="583" r:id="rId47"/>
    <p:sldId id="584" r:id="rId48"/>
    <p:sldId id="585" r:id="rId49"/>
    <p:sldId id="586" r:id="rId50"/>
    <p:sldId id="587" r:id="rId51"/>
    <p:sldId id="588" r:id="rId52"/>
    <p:sldId id="589" r:id="rId53"/>
    <p:sldId id="590" r:id="rId54"/>
    <p:sldId id="313" r:id="rId55"/>
  </p:sldIdLst>
  <p:sldSz cx="24384000" cy="13716000"/>
  <p:notesSz cx="6858000" cy="9144000"/>
  <p:embeddedFontLst>
    <p:embeddedFont>
      <p:font typeface="Calibri" panose="020F0502020204030204"/>
      <p:regular r:id="rId60"/>
    </p:embeddedFont>
    <p:embeddedFont>
      <p:font typeface="PingFang SC Regular" panose="020B0400000000000000" charset="-122"/>
      <p:regular r:id="rId61"/>
    </p:embeddedFont>
    <p:embeddedFont>
      <p:font typeface="Garamond" panose="02020404030301010803"/>
      <p:regular r:id="rId62"/>
    </p:embeddedFont>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lvl1pPr>
    <a:lvl2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lvl2pPr>
    <a:lvl3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lvl3pPr>
    <a:lvl4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lvl4pPr>
    <a:lvl5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lvl5pPr>
    <a:lvl6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lvl6pPr>
    <a:lvl7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lvl7pPr>
    <a:lvl8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lvl8pPr>
    <a:lvl9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lly You" initials="JY" lastIdx="1" clrIdx="0"/>
  <p:cmAuthor id="2" name="Administrator" initials="A" lastIdx="4" clrIdx="1"/>
  <p:cmAuthor id="3" name="卓建 律师" initials="卓建" lastIdx="3" clrIdx="2"/>
  <p:cmAuthor id="4" name="Z" initials="Z"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98F1B"/>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2" Type="http://schemas.openxmlformats.org/officeDocument/2006/relationships/font" Target="fonts/font3.fntdata"/><Relationship Id="rId61" Type="http://schemas.openxmlformats.org/officeDocument/2006/relationships/font" Target="fonts/font2.fntdata"/><Relationship Id="rId60" Type="http://schemas.openxmlformats.org/officeDocument/2006/relationships/font" Target="fonts/font1.fntdata"/><Relationship Id="rId6" Type="http://schemas.openxmlformats.org/officeDocument/2006/relationships/notesMaster" Target="notesMasters/notesMaster1.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9" name="Shape 239"/>
          <p:cNvSpPr/>
          <p:nvPr>
            <p:ph type="sldImg"/>
          </p:nvPr>
        </p:nvSpPr>
        <p:spPr>
          <a:xfrm>
            <a:off x="1143000" y="685800"/>
            <a:ext cx="4572000" cy="3429000"/>
          </a:xfrm>
          <a:prstGeom prst="rect">
            <a:avLst/>
          </a:prstGeom>
        </p:spPr>
        <p:txBody>
          <a:bodyPr/>
          <a:lstStyle/>
          <a:p/>
        </p:txBody>
      </p:sp>
      <p:sp>
        <p:nvSpPr>
          <p:cNvPr id="240" name="Shape 240"/>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a:defRPr>
    </a:lvl1pPr>
    <a:lvl2pPr indent="228600" defTabSz="457200" latinLnBrk="0">
      <a:lnSpc>
        <a:spcPct val="118000"/>
      </a:lnSpc>
      <a:defRPr sz="2200">
        <a:latin typeface="+mn-lt"/>
        <a:ea typeface="+mn-ea"/>
        <a:cs typeface="+mn-cs"/>
        <a:sym typeface="Helvetica"/>
      </a:defRPr>
    </a:lvl2pPr>
    <a:lvl3pPr indent="457200" defTabSz="457200" latinLnBrk="0">
      <a:lnSpc>
        <a:spcPct val="118000"/>
      </a:lnSpc>
      <a:defRPr sz="2200">
        <a:latin typeface="+mn-lt"/>
        <a:ea typeface="+mn-ea"/>
        <a:cs typeface="+mn-cs"/>
        <a:sym typeface="Helvetica"/>
      </a:defRPr>
    </a:lvl3pPr>
    <a:lvl4pPr indent="685800" defTabSz="457200" latinLnBrk="0">
      <a:lnSpc>
        <a:spcPct val="118000"/>
      </a:lnSpc>
      <a:defRPr sz="2200">
        <a:latin typeface="+mn-lt"/>
        <a:ea typeface="+mn-ea"/>
        <a:cs typeface="+mn-cs"/>
        <a:sym typeface="Helvetica"/>
      </a:defRPr>
    </a:lvl4pPr>
    <a:lvl5pPr indent="914400" defTabSz="457200" latinLnBrk="0">
      <a:lnSpc>
        <a:spcPct val="118000"/>
      </a:lnSpc>
      <a:defRPr sz="2200">
        <a:latin typeface="+mn-lt"/>
        <a:ea typeface="+mn-ea"/>
        <a:cs typeface="+mn-cs"/>
        <a:sym typeface="Helvetica"/>
      </a:defRPr>
    </a:lvl5pPr>
    <a:lvl6pPr indent="1143000" defTabSz="457200" latinLnBrk="0">
      <a:lnSpc>
        <a:spcPct val="118000"/>
      </a:lnSpc>
      <a:defRPr sz="2200">
        <a:latin typeface="+mn-lt"/>
        <a:ea typeface="+mn-ea"/>
        <a:cs typeface="+mn-cs"/>
        <a:sym typeface="Helvetica"/>
      </a:defRPr>
    </a:lvl6pPr>
    <a:lvl7pPr indent="1371600" defTabSz="457200" latinLnBrk="0">
      <a:lnSpc>
        <a:spcPct val="118000"/>
      </a:lnSpc>
      <a:defRPr sz="2200">
        <a:latin typeface="+mn-lt"/>
        <a:ea typeface="+mn-ea"/>
        <a:cs typeface="+mn-cs"/>
        <a:sym typeface="Helvetica"/>
      </a:defRPr>
    </a:lvl7pPr>
    <a:lvl8pPr indent="1600200" defTabSz="457200" latinLnBrk="0">
      <a:lnSpc>
        <a:spcPct val="118000"/>
      </a:lnSpc>
      <a:defRPr sz="2200">
        <a:latin typeface="+mn-lt"/>
        <a:ea typeface="+mn-ea"/>
        <a:cs typeface="+mn-cs"/>
        <a:sym typeface="Helvetica"/>
      </a:defRPr>
    </a:lvl8pPr>
    <a:lvl9pPr indent="1828800" defTabSz="457200" latinLnBrk="0">
      <a:lnSpc>
        <a:spcPct val="118000"/>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97C32B-C1F1-4ACE-8AD8-88A0CABE52D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p:txBody>
      </p:sp>
      <p:sp>
        <p:nvSpPr>
          <p:cNvPr id="612" name="Shape 612"/>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p:txBody>
      </p:sp>
      <p:sp>
        <p:nvSpPr>
          <p:cNvPr id="612" name="Shape 612"/>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p:txBody>
      </p:sp>
      <p:sp>
        <p:nvSpPr>
          <p:cNvPr id="612" name="Shape 612"/>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p:txBody>
      </p:sp>
      <p:sp>
        <p:nvSpPr>
          <p:cNvPr id="664" name="Shape 664"/>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p:txBody>
      </p:sp>
      <p:sp>
        <p:nvSpPr>
          <p:cNvPr id="664" name="Shape 664"/>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p:txBody>
      </p:sp>
      <p:sp>
        <p:nvSpPr>
          <p:cNvPr id="664" name="Shape 664"/>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p:txBody>
      </p:sp>
      <p:sp>
        <p:nvSpPr>
          <p:cNvPr id="664" name="Shape 664"/>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p:txBody>
      </p:sp>
      <p:sp>
        <p:nvSpPr>
          <p:cNvPr id="729" name="Shape 729"/>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p:txBody>
      </p:sp>
      <p:sp>
        <p:nvSpPr>
          <p:cNvPr id="273" name="Shape 273"/>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p:txBody>
      </p:sp>
      <p:sp>
        <p:nvSpPr>
          <p:cNvPr id="612" name="Shape 612"/>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p:txBody>
      </p:sp>
      <p:sp>
        <p:nvSpPr>
          <p:cNvPr id="612" name="Shape 612"/>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p:txBody>
      </p:sp>
      <p:sp>
        <p:nvSpPr>
          <p:cNvPr id="612" name="Shape 612"/>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p:txBody>
      </p:sp>
      <p:sp>
        <p:nvSpPr>
          <p:cNvPr id="376" name="Shape 376"/>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p:txBody>
      </p:sp>
      <p:sp>
        <p:nvSpPr>
          <p:cNvPr id="612" name="Shape 612"/>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p:txBody>
      </p:sp>
      <p:sp>
        <p:nvSpPr>
          <p:cNvPr id="612" name="Shape 612"/>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p:txBody>
      </p:sp>
      <p:sp>
        <p:nvSpPr>
          <p:cNvPr id="612" name="Shape 612"/>
          <p:cNvSpPr/>
          <p:nvPr>
            <p:ph type="body" sz="quarter" idx="1"/>
          </p:nvPr>
        </p:nvSpPr>
        <p:spPr>
          <a:prstGeom prst="rect">
            <a:avLst/>
          </a:prstGeom>
        </p:spPr>
        <p:txBody>
          <a:bodyPr/>
          <a:lstStyle/>
          <a:p>
            <a:r>
              <a:t>【</a:t>
            </a:r>
            <a:r>
              <a:t>待更改</a:t>
            </a:r>
            <a:r>
              <a:t>】</a:t>
            </a:r>
            <a:r>
              <a:t>加密货币总值更新</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p:cSld name="Title &amp; Subtitle">
    <p:spTree>
      <p:nvGrpSpPr>
        <p:cNvPr id="1" name=""/>
        <p:cNvGrpSpPr/>
        <p:nvPr/>
      </p:nvGrpSpPr>
      <p:grpSpPr>
        <a:xfrm>
          <a:off x="0" y="0"/>
          <a:ext cx="0" cy="0"/>
          <a:chOff x="0" y="0"/>
          <a:chExt cx="0" cy="0"/>
        </a:xfrm>
      </p:grpSpPr>
      <p:sp>
        <p:nvSpPr>
          <p:cNvPr id="15"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92"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自定义版式">
    <p:spTree>
      <p:nvGrpSpPr>
        <p:cNvPr id="1" name=""/>
        <p:cNvGrpSpPr/>
        <p:nvPr/>
      </p:nvGrpSpPr>
      <p:grpSpPr>
        <a:xfrm>
          <a:off x="0" y="0"/>
          <a:ext cx="0" cy="0"/>
          <a:chOff x="0" y="0"/>
          <a:chExt cx="0" cy="0"/>
        </a:xfrm>
      </p:grpSpPr>
      <p:sp>
        <p:nvSpPr>
          <p:cNvPr id="99" name="幻灯片编号"/>
          <p:cNvSpPr txBox="1"/>
          <p:nvPr>
            <p:ph type="sldNum" sz="quarter" idx="2"/>
          </p:nvPr>
        </p:nvSpPr>
        <p:spPr>
          <a:xfrm>
            <a:off x="8610600" y="6356350"/>
            <a:ext cx="358409" cy="370837"/>
          </a:xfrm>
          <a:prstGeom prst="rect">
            <a:avLst/>
          </a:prstGeom>
        </p:spPr>
        <p:txBody>
          <a:bodyPr lIns="45718" tIns="45718" rIns="45718" bIns="45718" anchor="t"/>
          <a:lstStyle>
            <a:lvl1pPr algn="l">
              <a:defRPr sz="18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106"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pic>
        <p:nvPicPr>
          <p:cNvPr id="113" name="Picture 6" descr="Picture 6"/>
          <p:cNvPicPr>
            <a:picLocks noChangeAspect="1"/>
          </p:cNvPicPr>
          <p:nvPr/>
        </p:nvPicPr>
        <p:blipFill>
          <a:blip r:embed="rId2"/>
          <a:stretch>
            <a:fillRect/>
          </a:stretch>
        </p:blipFill>
        <p:spPr>
          <a:xfrm>
            <a:off x="21283930" y="214629"/>
            <a:ext cx="2927660" cy="1188003"/>
          </a:xfrm>
          <a:prstGeom prst="rect">
            <a:avLst/>
          </a:prstGeom>
          <a:ln w="12700">
            <a:miter lim="400000"/>
            <a:headEnd/>
            <a:tailEnd/>
          </a:ln>
        </p:spPr>
      </p:pic>
      <p:sp>
        <p:nvSpPr>
          <p:cNvPr id="114"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p:cSld name="自定义版式">
    <p:spTree>
      <p:nvGrpSpPr>
        <p:cNvPr id="1" name=""/>
        <p:cNvGrpSpPr/>
        <p:nvPr/>
      </p:nvGrpSpPr>
      <p:grpSpPr>
        <a:xfrm>
          <a:off x="0" y="0"/>
          <a:ext cx="0" cy="0"/>
          <a:chOff x="0" y="0"/>
          <a:chExt cx="0" cy="0"/>
        </a:xfrm>
      </p:grpSpPr>
      <p:sp>
        <p:nvSpPr>
          <p:cNvPr id="121" name="上海曼昆律师事务所"/>
          <p:cNvSpPr txBox="1"/>
          <p:nvPr>
            <p:ph type="title" hasCustomPrompt="1"/>
          </p:nvPr>
        </p:nvSpPr>
        <p:spPr>
          <a:xfrm>
            <a:off x="838200" y="365125"/>
            <a:ext cx="10515600" cy="1325563"/>
          </a:xfrm>
          <a:prstGeom prst="rect">
            <a:avLst/>
          </a:prstGeom>
        </p:spPr>
        <p:txBody>
          <a:bodyPr lIns="45718" tIns="45718" rIns="45718" bIns="45718" anchor="t"/>
          <a:lstStyle>
            <a:lvl1pPr algn="ctr" defTabSz="914400">
              <a:lnSpc>
                <a:spcPct val="100000"/>
              </a:lnSpc>
              <a:defRPr sz="4400" spc="417">
                <a:solidFill>
                  <a:srgbClr val="FAC2A8"/>
                </a:solidFill>
                <a:latin typeface="+mn-lt"/>
                <a:ea typeface="+mn-ea"/>
                <a:cs typeface="+mn-cs"/>
                <a:sym typeface="Helvetica"/>
              </a:defRPr>
            </a:lvl1pPr>
          </a:lstStyle>
          <a:p>
            <a:r>
              <a:t>上海曼昆律师事务所</a:t>
            </a:r>
          </a:p>
        </p:txBody>
      </p:sp>
      <p:sp>
        <p:nvSpPr>
          <p:cNvPr id="122" name="幻灯片编号"/>
          <p:cNvSpPr txBox="1"/>
          <p:nvPr>
            <p:ph type="sldNum" sz="quarter" idx="2"/>
          </p:nvPr>
        </p:nvSpPr>
        <p:spPr>
          <a:xfrm>
            <a:off x="8610600" y="6356350"/>
            <a:ext cx="358409" cy="370837"/>
          </a:xfrm>
          <a:prstGeom prst="rect">
            <a:avLst/>
          </a:prstGeom>
        </p:spPr>
        <p:txBody>
          <a:bodyPr lIns="45718" tIns="45718" rIns="45718" bIns="45718" anchor="t"/>
          <a:lstStyle>
            <a:lvl1pPr algn="l">
              <a:defRPr sz="18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29" name="标题文本"/>
          <p:cNvSpPr txBox="1"/>
          <p:nvPr>
            <p:ph type="title" hasCustomPrompt="1"/>
          </p:nvPr>
        </p:nvSpPr>
        <p:spPr>
          <a:xfrm>
            <a:off x="4849197" y="2313302"/>
            <a:ext cx="14685605" cy="4633812"/>
          </a:xfrm>
          <a:prstGeom prst="rect">
            <a:avLst/>
          </a:prstGeom>
        </p:spPr>
        <p:txBody>
          <a:bodyPr lIns="71287" tIns="71287" rIns="71287" bIns="71287" anchor="b"/>
          <a:lstStyle>
            <a:lvl1pPr algn="ctr" defTabSz="374650">
              <a:lnSpc>
                <a:spcPct val="100000"/>
              </a:lnSpc>
              <a:defRPr sz="11000">
                <a:latin typeface="Helvetica Light"/>
                <a:ea typeface="Helvetica Light"/>
                <a:cs typeface="Helvetica Light"/>
                <a:sym typeface="Helvetica Light"/>
              </a:defRPr>
            </a:lvl1pPr>
          </a:lstStyle>
          <a:p>
            <a:r>
              <a:t>标题文本</a:t>
            </a:r>
          </a:p>
        </p:txBody>
      </p:sp>
      <p:sp>
        <p:nvSpPr>
          <p:cNvPr id="130" name="正文级别 1…"/>
          <p:cNvSpPr txBox="1"/>
          <p:nvPr>
            <p:ph type="body" sz="quarter" idx="1" hasCustomPrompt="1"/>
          </p:nvPr>
        </p:nvSpPr>
        <p:spPr>
          <a:xfrm>
            <a:off x="4849197" y="7071868"/>
            <a:ext cx="14685605" cy="1586191"/>
          </a:xfrm>
          <a:prstGeom prst="rect">
            <a:avLst/>
          </a:prstGeom>
        </p:spPr>
        <p:txBody>
          <a:bodyPr lIns="71287" tIns="71287" rIns="71287" bIns="71287"/>
          <a:lstStyle>
            <a:lvl1pPr marL="0" indent="0" algn="ctr" defTabSz="374650">
              <a:lnSpc>
                <a:spcPct val="100000"/>
              </a:lnSpc>
              <a:spcBef>
                <a:spcPts val="0"/>
              </a:spcBef>
              <a:buSzTx/>
              <a:buFontTx/>
              <a:buNone/>
              <a:defRPr sz="4400">
                <a:latin typeface="Helvetica Light"/>
                <a:ea typeface="Helvetica Light"/>
                <a:cs typeface="Helvetica Light"/>
                <a:sym typeface="Helvetica Light"/>
              </a:defRPr>
            </a:lvl1pPr>
            <a:lvl2pPr marL="0" indent="0" algn="ctr" defTabSz="374650">
              <a:lnSpc>
                <a:spcPct val="100000"/>
              </a:lnSpc>
              <a:spcBef>
                <a:spcPts val="0"/>
              </a:spcBef>
              <a:buSzTx/>
              <a:buFontTx/>
              <a:buNone/>
              <a:defRPr sz="4400">
                <a:latin typeface="Helvetica Light"/>
                <a:ea typeface="Helvetica Light"/>
                <a:cs typeface="Helvetica Light"/>
                <a:sym typeface="Helvetica Light"/>
              </a:defRPr>
            </a:lvl2pPr>
            <a:lvl3pPr marL="0" indent="0" algn="ctr" defTabSz="374650">
              <a:lnSpc>
                <a:spcPct val="100000"/>
              </a:lnSpc>
              <a:spcBef>
                <a:spcPts val="0"/>
              </a:spcBef>
              <a:buSzTx/>
              <a:buFontTx/>
              <a:buNone/>
              <a:defRPr sz="4400">
                <a:latin typeface="Helvetica Light"/>
                <a:ea typeface="Helvetica Light"/>
                <a:cs typeface="Helvetica Light"/>
                <a:sym typeface="Helvetica Light"/>
              </a:defRPr>
            </a:lvl3pPr>
            <a:lvl4pPr marL="0" indent="0" algn="ctr" defTabSz="374650">
              <a:lnSpc>
                <a:spcPct val="100000"/>
              </a:lnSpc>
              <a:spcBef>
                <a:spcPts val="0"/>
              </a:spcBef>
              <a:buSzTx/>
              <a:buFontTx/>
              <a:buNone/>
              <a:defRPr sz="4400">
                <a:latin typeface="Helvetica Light"/>
                <a:ea typeface="Helvetica Light"/>
                <a:cs typeface="Helvetica Light"/>
                <a:sym typeface="Helvetica Light"/>
              </a:defRPr>
            </a:lvl4pPr>
            <a:lvl5pPr marL="0" indent="0" algn="ctr" defTabSz="374650">
              <a:lnSpc>
                <a:spcPct val="100000"/>
              </a:lnSpc>
              <a:spcBef>
                <a:spcPts val="0"/>
              </a:spcBef>
              <a:buSzTx/>
              <a:buFontTx/>
              <a:buNone/>
              <a:defRPr sz="4400">
                <a:latin typeface="Helvetica Light"/>
                <a:ea typeface="Helvetica Light"/>
                <a:cs typeface="Helvetica Light"/>
                <a:sym typeface="Helvetica Light"/>
              </a:defRPr>
            </a:lvl5pPr>
          </a:lstStyle>
          <a:p>
            <a:r>
              <a:t>正文级别 1</a:t>
            </a:r>
          </a:p>
          <a:p>
            <a:pPr lvl="1"/>
          </a:p>
          <a:p>
            <a:pPr lvl="2"/>
          </a:p>
          <a:p>
            <a:pPr lvl="3"/>
          </a:p>
          <a:p>
            <a:pPr lvl="4"/>
          </a:p>
        </p:txBody>
      </p:sp>
      <p:sp>
        <p:nvSpPr>
          <p:cNvPr id="131" name="幻灯片编号"/>
          <p:cNvSpPr txBox="1"/>
          <p:nvPr>
            <p:ph type="sldNum" sz="quarter" idx="2"/>
          </p:nvPr>
        </p:nvSpPr>
        <p:spPr>
          <a:xfrm>
            <a:off x="11935983" y="12997791"/>
            <a:ext cx="494212" cy="510875"/>
          </a:xfrm>
          <a:prstGeom prst="rect">
            <a:avLst/>
          </a:prstGeom>
        </p:spPr>
        <p:txBody>
          <a:bodyPr lIns="71287" tIns="71287" rIns="71287" bIns="71287" anchor="t"/>
          <a:lstStyle>
            <a:lvl1pPr algn="ctr" defTabSz="374650">
              <a:defRPr>
                <a:solidFill>
                  <a:srgbClr val="000000"/>
                </a:solidFill>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p:cSld name="自定义版式">
    <p:spTree>
      <p:nvGrpSpPr>
        <p:cNvPr id="1" name=""/>
        <p:cNvGrpSpPr/>
        <p:nvPr/>
      </p:nvGrpSpPr>
      <p:grpSpPr>
        <a:xfrm>
          <a:off x="0" y="0"/>
          <a:ext cx="0" cy="0"/>
          <a:chOff x="0" y="0"/>
          <a:chExt cx="0" cy="0"/>
        </a:xfrm>
      </p:grpSpPr>
      <p:pic>
        <p:nvPicPr>
          <p:cNvPr id="138" name="截屏2022-06-07 09.45.04.png" descr="截屏2022-06-07 09.45.04.png"/>
          <p:cNvPicPr>
            <a:picLocks noChangeAspect="1"/>
          </p:cNvPicPr>
          <p:nvPr/>
        </p:nvPicPr>
        <p:blipFill>
          <a:blip r:embed="rId2"/>
          <a:stretch>
            <a:fillRect/>
          </a:stretch>
        </p:blipFill>
        <p:spPr>
          <a:xfrm>
            <a:off x="542577" y="184813"/>
            <a:ext cx="5237361" cy="1454250"/>
          </a:xfrm>
          <a:prstGeom prst="rect">
            <a:avLst/>
          </a:prstGeom>
          <a:ln w="12700">
            <a:miter lim="400000"/>
            <a:headEnd/>
            <a:tailEnd/>
          </a:ln>
        </p:spPr>
      </p:pic>
      <p:sp>
        <p:nvSpPr>
          <p:cNvPr id="139" name="幻灯片编号"/>
          <p:cNvSpPr txBox="1"/>
          <p:nvPr>
            <p:ph type="sldNum" sz="quarter" idx="2"/>
          </p:nvPr>
        </p:nvSpPr>
        <p:spPr>
          <a:xfrm>
            <a:off x="8610600" y="6356350"/>
            <a:ext cx="332965" cy="408937"/>
          </a:xfrm>
          <a:prstGeom prst="rect">
            <a:avLst/>
          </a:prstGeom>
        </p:spPr>
        <p:txBody>
          <a:bodyPr lIns="45718" tIns="45718" rIns="45718" bIns="45718" anchor="t"/>
          <a:lstStyle>
            <a:lvl1pPr algn="l">
              <a:defRPr sz="1800">
                <a:solidFill>
                  <a:srgbClr val="000000"/>
                </a:solidFill>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p:cSld name="Default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6" name="幻灯片编号"/>
          <p:cNvSpPr txBox="1"/>
          <p:nvPr>
            <p:ph type="sldNum" sz="quarter" idx="2"/>
          </p:nvPr>
        </p:nvSpPr>
        <p:spPr>
          <a:xfrm>
            <a:off x="8610600" y="6356350"/>
            <a:ext cx="332965" cy="408937"/>
          </a:xfrm>
          <a:prstGeom prst="rect">
            <a:avLst/>
          </a:prstGeom>
        </p:spPr>
        <p:txBody>
          <a:bodyPr lIns="45718" tIns="45718" rIns="45718" bIns="45718" anchor="t"/>
          <a:lstStyle>
            <a:lvl1pPr algn="l">
              <a:defRPr sz="1800">
                <a:solidFill>
                  <a:srgbClr val="000000"/>
                </a:solidFill>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p:cSld name="Title and Content 0">
    <p:spTree>
      <p:nvGrpSpPr>
        <p:cNvPr id="1" name=""/>
        <p:cNvGrpSpPr/>
        <p:nvPr/>
      </p:nvGrpSpPr>
      <p:grpSpPr>
        <a:xfrm>
          <a:off x="0" y="0"/>
          <a:ext cx="0" cy="0"/>
          <a:chOff x="0" y="0"/>
          <a:chExt cx="0" cy="0"/>
        </a:xfrm>
      </p:grpSpPr>
      <p:sp>
        <p:nvSpPr>
          <p:cNvPr id="153" name="标题文本"/>
          <p:cNvSpPr txBox="1"/>
          <p:nvPr>
            <p:ph type="title" hasCustomPrompt="1"/>
          </p:nvPr>
        </p:nvSpPr>
        <p:spPr>
          <a:xfrm>
            <a:off x="2133600" y="1285188"/>
            <a:ext cx="20116800" cy="2743201"/>
          </a:xfrm>
          <a:prstGeom prst="rect">
            <a:avLst/>
          </a:prstGeom>
        </p:spPr>
        <p:txBody>
          <a:bodyPr/>
          <a:lstStyle>
            <a:lvl1pPr>
              <a:defRPr sz="7600" b="1" i="1" spc="-140">
                <a:solidFill>
                  <a:srgbClr val="262626"/>
                </a:solidFill>
                <a:latin typeface="Georgia Pro Cond Black"/>
                <a:ea typeface="Georgia Pro Cond Black"/>
                <a:cs typeface="Georgia Pro Cond Black"/>
                <a:sym typeface="Georgia Pro Cond Black"/>
              </a:defRPr>
            </a:lvl1pPr>
          </a:lstStyle>
          <a:p>
            <a:r>
              <a:t>标题文本</a:t>
            </a:r>
          </a:p>
        </p:txBody>
      </p:sp>
      <p:sp>
        <p:nvSpPr>
          <p:cNvPr id="154" name="正文级别 1…"/>
          <p:cNvSpPr txBox="1"/>
          <p:nvPr>
            <p:ph type="body" idx="1" hasCustomPrompt="1"/>
          </p:nvPr>
        </p:nvSpPr>
        <p:spPr>
          <a:xfrm>
            <a:off x="2133600" y="4206240"/>
            <a:ext cx="20116800" cy="7699249"/>
          </a:xfrm>
          <a:prstGeom prst="rect">
            <a:avLst/>
          </a:prstGeom>
        </p:spPr>
        <p:txBody>
          <a:bodyPr/>
          <a:lstStyle>
            <a:lvl1pPr marL="365760" indent="-365760">
              <a:lnSpc>
                <a:spcPct val="120000"/>
              </a:lnSpc>
              <a:spcBef>
                <a:spcPts val="1800"/>
              </a:spcBef>
              <a:buClr>
                <a:srgbClr val="262626"/>
              </a:buClr>
              <a:buFont typeface="Garamond" panose="02020404030301010803"/>
              <a:buChar char="◦"/>
              <a:defRPr sz="2800">
                <a:latin typeface="Georgia Pro"/>
                <a:ea typeface="Georgia Pro"/>
                <a:cs typeface="Georgia Pro"/>
                <a:sym typeface="Georgia Pro"/>
              </a:defRPr>
            </a:lvl1pPr>
            <a:lvl2pPr marL="668020" indent="-393700">
              <a:lnSpc>
                <a:spcPct val="120000"/>
              </a:lnSpc>
              <a:spcBef>
                <a:spcPts val="1800"/>
              </a:spcBef>
              <a:buClr>
                <a:srgbClr val="262626"/>
              </a:buClr>
              <a:buFont typeface="Garamond" panose="02020404030301010803"/>
              <a:buChar char="◦"/>
              <a:defRPr sz="2800">
                <a:latin typeface="Georgia Pro"/>
                <a:ea typeface="Georgia Pro"/>
                <a:cs typeface="Georgia Pro"/>
                <a:sym typeface="Georgia Pro"/>
              </a:defRPr>
            </a:lvl2pPr>
            <a:lvl3pPr marL="1014095" indent="-465455">
              <a:lnSpc>
                <a:spcPct val="120000"/>
              </a:lnSpc>
              <a:spcBef>
                <a:spcPts val="1800"/>
              </a:spcBef>
              <a:buClr>
                <a:srgbClr val="262626"/>
              </a:buClr>
              <a:buFont typeface="Garamond" panose="02020404030301010803"/>
              <a:buChar char="◦"/>
              <a:defRPr sz="2800">
                <a:latin typeface="Georgia Pro"/>
                <a:ea typeface="Georgia Pro"/>
                <a:cs typeface="Georgia Pro"/>
                <a:sym typeface="Georgia Pro"/>
              </a:defRPr>
            </a:lvl3pPr>
            <a:lvl4pPr marL="1288415" indent="-465455">
              <a:lnSpc>
                <a:spcPct val="120000"/>
              </a:lnSpc>
              <a:spcBef>
                <a:spcPts val="1800"/>
              </a:spcBef>
              <a:buClr>
                <a:srgbClr val="262626"/>
              </a:buClr>
              <a:buFont typeface="Garamond" panose="02020404030301010803"/>
              <a:buChar char="◦"/>
              <a:defRPr sz="2800">
                <a:latin typeface="Georgia Pro"/>
                <a:ea typeface="Georgia Pro"/>
                <a:cs typeface="Georgia Pro"/>
                <a:sym typeface="Georgia Pro"/>
              </a:defRPr>
            </a:lvl4pPr>
            <a:lvl5pPr marL="1562735" indent="-465455">
              <a:lnSpc>
                <a:spcPct val="120000"/>
              </a:lnSpc>
              <a:spcBef>
                <a:spcPts val="1800"/>
              </a:spcBef>
              <a:buClr>
                <a:srgbClr val="262626"/>
              </a:buClr>
              <a:buFont typeface="Garamond" panose="02020404030301010803"/>
              <a:buChar char="◦"/>
              <a:defRPr sz="2800">
                <a:latin typeface="Georgia Pro"/>
                <a:ea typeface="Georgia Pro"/>
                <a:cs typeface="Georgia Pro"/>
                <a:sym typeface="Georgia Pro"/>
              </a:defRPr>
            </a:lvl5pPr>
          </a:lstStyle>
          <a:p>
            <a:r>
              <a:t>正文级别 1</a:t>
            </a:r>
          </a:p>
          <a:p>
            <a:pPr lvl="1"/>
            <a:r>
              <a:t>正文级别 2</a:t>
            </a:r>
          </a:p>
          <a:p>
            <a:pPr lvl="2"/>
            <a:r>
              <a:t>正文级别 3</a:t>
            </a:r>
          </a:p>
          <a:p>
            <a:pPr lvl="3"/>
            <a:r>
              <a:t>正文级别 4</a:t>
            </a:r>
          </a:p>
          <a:p>
            <a:pPr lvl="4"/>
            <a:r>
              <a:t>正文级别 5</a:t>
            </a:r>
          </a:p>
        </p:txBody>
      </p:sp>
      <p:sp>
        <p:nvSpPr>
          <p:cNvPr id="155" name="幻灯片编号"/>
          <p:cNvSpPr txBox="1"/>
          <p:nvPr>
            <p:ph type="sldNum" sz="quarter" idx="2"/>
          </p:nvPr>
        </p:nvSpPr>
        <p:spPr>
          <a:xfrm>
            <a:off x="21828799" y="12377420"/>
            <a:ext cx="421601" cy="424181"/>
          </a:xfrm>
          <a:prstGeom prst="rect">
            <a:avLst/>
          </a:prstGeom>
        </p:spPr>
        <p:txBody>
          <a:bodyPr anchor="b"/>
          <a:lstStyle>
            <a:lvl1pPr defTabSz="1828800">
              <a:defRPr sz="1600">
                <a:solidFill>
                  <a:srgbClr val="404040"/>
                </a:solidFill>
                <a:latin typeface="Georgia Pro"/>
                <a:ea typeface="Georgia Pro"/>
                <a:cs typeface="Georgia Pro"/>
                <a:sym typeface="Georgia Pro"/>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6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22"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grpSp>
        <p:nvGrpSpPr>
          <p:cNvPr id="173" name="组合 4"/>
          <p:cNvGrpSpPr/>
          <p:nvPr/>
        </p:nvGrpSpPr>
        <p:grpSpPr>
          <a:xfrm>
            <a:off x="1939289" y="1371599"/>
            <a:ext cx="20623532" cy="323854"/>
            <a:chOff x="0" y="0"/>
            <a:chExt cx="20623530" cy="323852"/>
          </a:xfrm>
        </p:grpSpPr>
        <p:sp>
          <p:nvSpPr>
            <p:cNvPr id="169" name="椭圆 43"/>
            <p:cNvSpPr/>
            <p:nvPr/>
          </p:nvSpPr>
          <p:spPr>
            <a:xfrm>
              <a:off x="4885690" y="-1"/>
              <a:ext cx="323853" cy="323854"/>
            </a:xfrm>
            <a:prstGeom prst="ellipse">
              <a:avLst/>
            </a:prstGeom>
            <a:solidFill>
              <a:srgbClr val="7779D7"/>
            </a:solidFill>
            <a:ln w="25400" cap="flat">
              <a:solidFill>
                <a:srgbClr val="B1B2E8"/>
              </a:solidFill>
              <a:prstDash val="solid"/>
              <a:miter lim="800000"/>
            </a:ln>
            <a:effectLst/>
          </p:spPr>
          <p:txBody>
            <a:bodyPr wrap="square" lIns="91439" tIns="91439" rIns="91439" bIns="91439" numCol="1" anchor="ctr">
              <a:noAutofit/>
            </a:bodyPr>
            <a:lstStyle/>
            <a:p>
              <a:pPr defTabSz="914400">
                <a:defRPr sz="3600">
                  <a:solidFill>
                    <a:srgbClr val="FFFFFF"/>
                  </a:solidFill>
                  <a:latin typeface="Arial" panose="020B0604020202090204"/>
                  <a:ea typeface="Arial" panose="020B0604020202090204"/>
                  <a:cs typeface="Arial" panose="020B0604020202090204"/>
                  <a:sym typeface="Arial" panose="020B0604020202090204"/>
                </a:defRPr>
              </a:pPr>
            </a:p>
          </p:txBody>
        </p:sp>
        <p:sp>
          <p:nvSpPr>
            <p:cNvPr id="170" name="椭圆 44"/>
            <p:cNvSpPr/>
            <p:nvPr/>
          </p:nvSpPr>
          <p:spPr>
            <a:xfrm>
              <a:off x="15413990" y="-1"/>
              <a:ext cx="323853" cy="323854"/>
            </a:xfrm>
            <a:prstGeom prst="ellipse">
              <a:avLst/>
            </a:prstGeom>
            <a:solidFill>
              <a:srgbClr val="7779D7"/>
            </a:solidFill>
            <a:ln w="25400" cap="flat">
              <a:solidFill>
                <a:srgbClr val="B1B2E8"/>
              </a:solidFill>
              <a:prstDash val="solid"/>
              <a:miter lim="800000"/>
            </a:ln>
            <a:effectLst/>
          </p:spPr>
          <p:txBody>
            <a:bodyPr wrap="square" lIns="91439" tIns="91439" rIns="91439" bIns="91439" numCol="1" anchor="ctr">
              <a:noAutofit/>
            </a:bodyPr>
            <a:lstStyle/>
            <a:p>
              <a:pPr defTabSz="914400">
                <a:defRPr sz="3600">
                  <a:solidFill>
                    <a:srgbClr val="FFFFFF"/>
                  </a:solidFill>
                  <a:latin typeface="Arial" panose="020B0604020202090204"/>
                  <a:ea typeface="Arial" panose="020B0604020202090204"/>
                  <a:cs typeface="Arial" panose="020B0604020202090204"/>
                  <a:sym typeface="Arial" panose="020B0604020202090204"/>
                </a:defRPr>
              </a:pPr>
            </a:p>
          </p:txBody>
        </p:sp>
        <p:sp>
          <p:nvSpPr>
            <p:cNvPr id="171" name="直接连接符 45"/>
            <p:cNvSpPr/>
            <p:nvPr/>
          </p:nvSpPr>
          <p:spPr>
            <a:xfrm>
              <a:off x="-1" y="154940"/>
              <a:ext cx="4885691" cy="15240"/>
            </a:xfrm>
            <a:prstGeom prst="line">
              <a:avLst/>
            </a:prstGeom>
            <a:noFill/>
            <a:ln w="12700" cap="flat">
              <a:solidFill>
                <a:srgbClr val="B1B2E8"/>
              </a:solidFill>
              <a:prstDash val="solid"/>
              <a:miter lim="800000"/>
            </a:ln>
            <a:effectLst/>
          </p:spPr>
          <p:txBody>
            <a:bodyPr wrap="square" lIns="91439" tIns="91439" rIns="91439" bIns="91439" numCol="1" anchor="t">
              <a:noAutofit/>
            </a:bodyPr>
            <a:lstStyle/>
            <a:p>
              <a:pPr algn="l" defTabSz="914400">
                <a:defRPr sz="3600">
                  <a:latin typeface="Calibri" panose="020F0502020204030204"/>
                  <a:ea typeface="Calibri" panose="020F0502020204030204"/>
                  <a:cs typeface="Calibri" panose="020F0502020204030204"/>
                  <a:sym typeface="Calibri" panose="020F0502020204030204"/>
                </a:defRPr>
              </a:pPr>
            </a:p>
          </p:txBody>
        </p:sp>
        <p:sp>
          <p:nvSpPr>
            <p:cNvPr id="172" name="直接连接符 46"/>
            <p:cNvSpPr/>
            <p:nvPr/>
          </p:nvSpPr>
          <p:spPr>
            <a:xfrm>
              <a:off x="15737840" y="170180"/>
              <a:ext cx="4885691" cy="15240"/>
            </a:xfrm>
            <a:prstGeom prst="line">
              <a:avLst/>
            </a:prstGeom>
            <a:noFill/>
            <a:ln w="12700" cap="flat">
              <a:solidFill>
                <a:srgbClr val="B1B2E8"/>
              </a:solidFill>
              <a:prstDash val="solid"/>
              <a:miter lim="800000"/>
            </a:ln>
            <a:effectLst/>
          </p:spPr>
          <p:txBody>
            <a:bodyPr wrap="square" lIns="91439" tIns="91439" rIns="91439" bIns="91439" numCol="1" anchor="t">
              <a:noAutofit/>
            </a:bodyPr>
            <a:lstStyle/>
            <a:p>
              <a:pPr algn="l" defTabSz="914400">
                <a:defRPr sz="3600">
                  <a:latin typeface="Calibri" panose="020F0502020204030204"/>
                  <a:ea typeface="Calibri" panose="020F0502020204030204"/>
                  <a:cs typeface="Calibri" panose="020F0502020204030204"/>
                  <a:sym typeface="Calibri" panose="020F0502020204030204"/>
                </a:defRPr>
              </a:pPr>
            </a:p>
          </p:txBody>
        </p:sp>
      </p:grpSp>
      <p:sp>
        <p:nvSpPr>
          <p:cNvPr id="174" name="幻灯片编号"/>
          <p:cNvSpPr txBox="1"/>
          <p:nvPr>
            <p:ph type="sldNum" sz="quarter" idx="2"/>
          </p:nvPr>
        </p:nvSpPr>
        <p:spPr>
          <a:xfrm>
            <a:off x="22677095" y="12712264"/>
            <a:ext cx="478106" cy="466671"/>
          </a:xfrm>
          <a:prstGeom prst="rect">
            <a:avLst/>
          </a:prstGeom>
        </p:spPr>
        <p:txBody>
          <a:bodyPr>
            <a:normAutofit/>
          </a:bodyPr>
          <a:lstStyle>
            <a:lvl1pPr>
              <a:defRPr sz="2000">
                <a:latin typeface="Arial" panose="020B0604020202090204"/>
                <a:ea typeface="Arial" panose="020B0604020202090204"/>
                <a:cs typeface="Arial" panose="020B0604020202090204"/>
                <a:sym typeface="Arial" panose="020B0604020202090204"/>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81" name="Freeform 2"/>
          <p:cNvSpPr/>
          <p:nvPr/>
        </p:nvSpPr>
        <p:spPr>
          <a:xfrm>
            <a:off x="0" y="0"/>
            <a:ext cx="24384001" cy="13716001"/>
          </a:xfrm>
          <a:prstGeom prst="rect">
            <a:avLst/>
          </a:prstGeom>
          <a:blipFill>
            <a:blip r:embed="rId2"/>
            <a:stretch>
              <a:fillRect/>
            </a:stretch>
          </a:blipFill>
          <a:ln w="12700">
            <a:miter lim="400000"/>
          </a:ln>
        </p:spPr>
        <p:txBody>
          <a:bodyPr tIns="91439" bIns="91439"/>
          <a:lstStyle/>
          <a:p>
            <a:pPr algn="l" defTabSz="914400">
              <a:defRPr sz="3600">
                <a:latin typeface="Arial" panose="020B0604020202090204"/>
                <a:ea typeface="Arial" panose="020B0604020202090204"/>
                <a:cs typeface="Arial" panose="020B0604020202090204"/>
                <a:sym typeface="Arial" panose="020B0604020202090204"/>
              </a:defRPr>
            </a:pPr>
          </a:p>
        </p:txBody>
      </p:sp>
      <p:sp>
        <p:nvSpPr>
          <p:cNvPr id="182" name="标题文本"/>
          <p:cNvSpPr txBox="1"/>
          <p:nvPr>
            <p:ph type="title" hasCustomPrompt="1"/>
          </p:nvPr>
        </p:nvSpPr>
        <p:spPr>
          <a:xfrm>
            <a:off x="1216799" y="1216799"/>
            <a:ext cx="21938402" cy="1411201"/>
          </a:xfrm>
          <a:prstGeom prst="rect">
            <a:avLst/>
          </a:prstGeom>
        </p:spPr>
        <p:txBody>
          <a:bodyPr lIns="93599" tIns="93599" rIns="93599" bIns="93599"/>
          <a:lstStyle>
            <a:lvl1pPr>
              <a:lnSpc>
                <a:spcPct val="100000"/>
              </a:lnSpc>
              <a:defRPr sz="7200" b="1" spc="600">
                <a:solidFill>
                  <a:srgbClr val="262626"/>
                </a:solidFill>
                <a:latin typeface="Arial" panose="020B0604020202090204"/>
                <a:ea typeface="Arial" panose="020B0604020202090204"/>
                <a:cs typeface="Arial" panose="020B0604020202090204"/>
                <a:sym typeface="Arial" panose="020B0604020202090204"/>
              </a:defRPr>
            </a:lvl1pPr>
          </a:lstStyle>
          <a:p>
            <a:r>
              <a:t>标题文本</a:t>
            </a:r>
          </a:p>
        </p:txBody>
      </p:sp>
      <p:sp>
        <p:nvSpPr>
          <p:cNvPr id="183" name="正文级别 1…"/>
          <p:cNvSpPr txBox="1"/>
          <p:nvPr>
            <p:ph type="body" idx="1" hasCustomPrompt="1"/>
          </p:nvPr>
        </p:nvSpPr>
        <p:spPr>
          <a:xfrm>
            <a:off x="1216799" y="2980800"/>
            <a:ext cx="21938402" cy="9518400"/>
          </a:xfrm>
          <a:prstGeom prst="rect">
            <a:avLst/>
          </a:prstGeom>
        </p:spPr>
        <p:txBody>
          <a:bodyPr lIns="93599" tIns="93599" rIns="93599" bIns="93599"/>
          <a:lstStyle>
            <a:lvl1pPr>
              <a:lnSpc>
                <a:spcPct val="130000"/>
              </a:lnSpc>
              <a:buChar char="●"/>
              <a:defRPr sz="3600" spc="300">
                <a:solidFill>
                  <a:srgbClr val="595959"/>
                </a:solidFill>
                <a:latin typeface="Arial" panose="020B0604020202090204"/>
                <a:ea typeface="Arial" panose="020B0604020202090204"/>
                <a:cs typeface="Arial" panose="020B0604020202090204"/>
                <a:sym typeface="Arial" panose="020B0604020202090204"/>
              </a:defRPr>
            </a:lvl1pPr>
            <a:lvl2pPr marL="971550" indent="-514350">
              <a:lnSpc>
                <a:spcPct val="130000"/>
              </a:lnSpc>
              <a:buChar char="●"/>
              <a:defRPr sz="3600" spc="300">
                <a:solidFill>
                  <a:srgbClr val="595959"/>
                </a:solidFill>
                <a:latin typeface="Arial" panose="020B0604020202090204"/>
                <a:ea typeface="Arial" panose="020B0604020202090204"/>
                <a:cs typeface="Arial" panose="020B0604020202090204"/>
                <a:sym typeface="Arial" panose="020B0604020202090204"/>
              </a:defRPr>
            </a:lvl2pPr>
            <a:lvl3pPr marL="1428750" indent="-514350">
              <a:lnSpc>
                <a:spcPct val="130000"/>
              </a:lnSpc>
              <a:buChar char="●"/>
              <a:defRPr sz="3600" spc="300">
                <a:solidFill>
                  <a:srgbClr val="595959"/>
                </a:solidFill>
                <a:latin typeface="Arial" panose="020B0604020202090204"/>
                <a:ea typeface="Arial" panose="020B0604020202090204"/>
                <a:cs typeface="Arial" panose="020B0604020202090204"/>
                <a:sym typeface="Arial" panose="020B0604020202090204"/>
              </a:defRPr>
            </a:lvl3pPr>
            <a:lvl4pPr marL="1959610" indent="-588010">
              <a:lnSpc>
                <a:spcPct val="130000"/>
              </a:lnSpc>
              <a:defRPr sz="3600" spc="300">
                <a:solidFill>
                  <a:srgbClr val="595959"/>
                </a:solidFill>
                <a:latin typeface="Arial" panose="020B0604020202090204"/>
                <a:ea typeface="Arial" panose="020B0604020202090204"/>
                <a:cs typeface="Arial" panose="020B0604020202090204"/>
                <a:sym typeface="Arial" panose="020B0604020202090204"/>
              </a:defRPr>
            </a:lvl4pPr>
            <a:lvl5pPr marL="2416810" indent="-588010">
              <a:lnSpc>
                <a:spcPct val="130000"/>
              </a:lnSpc>
              <a:defRPr sz="3600" spc="300">
                <a:solidFill>
                  <a:srgbClr val="595959"/>
                </a:solidFill>
                <a:latin typeface="Arial" panose="020B0604020202090204"/>
                <a:ea typeface="Arial" panose="020B0604020202090204"/>
                <a:cs typeface="Arial" panose="020B0604020202090204"/>
                <a:sym typeface="Arial" panose="020B0604020202090204"/>
              </a:defRPr>
            </a:lvl5pPr>
          </a:lstStyle>
          <a:p>
            <a:r>
              <a:t>正文级别 1</a:t>
            </a:r>
          </a:p>
          <a:p>
            <a:pPr lvl="1"/>
            <a:r>
              <a:t>正文级别 2</a:t>
            </a:r>
          </a:p>
          <a:p>
            <a:pPr lvl="2"/>
            <a:r>
              <a:t>正文级别 3</a:t>
            </a:r>
          </a:p>
          <a:p>
            <a:pPr lvl="3"/>
            <a:r>
              <a:t>正文级别 4</a:t>
            </a:r>
          </a:p>
          <a:p>
            <a:pPr lvl="4"/>
            <a:r>
              <a:t>正文级别 5</a:t>
            </a:r>
          </a:p>
        </p:txBody>
      </p:sp>
      <p:sp>
        <p:nvSpPr>
          <p:cNvPr id="184" name="Freeform 4"/>
          <p:cNvSpPr/>
          <p:nvPr/>
        </p:nvSpPr>
        <p:spPr>
          <a:xfrm rot="16200000">
            <a:off x="9646446" y="-6312191"/>
            <a:ext cx="7473597" cy="26766485"/>
          </a:xfrm>
          <a:prstGeom prst="rect">
            <a:avLst/>
          </a:prstGeom>
          <a:gradFill>
            <a:gsLst>
              <a:gs pos="8000">
                <a:srgbClr val="CFCFF1">
                  <a:alpha val="60000"/>
                </a:srgbClr>
              </a:gs>
              <a:gs pos="47000">
                <a:srgbClr val="F1D6FC">
                  <a:alpha val="34000"/>
                </a:srgbClr>
              </a:gs>
              <a:gs pos="100000">
                <a:srgbClr val="EECEFB">
                  <a:alpha val="0"/>
                </a:srgbClr>
              </a:gs>
            </a:gsLst>
            <a:lin ang="5400000"/>
          </a:gradFill>
          <a:ln w="12700">
            <a:miter lim="400000"/>
          </a:ln>
        </p:spPr>
        <p:txBody>
          <a:bodyPr tIns="91439" bIns="91439"/>
          <a:lstStyle/>
          <a:p>
            <a:pPr algn="l" defTabSz="914400">
              <a:defRPr sz="3600">
                <a:latin typeface="Arial" panose="020B0604020202090204"/>
                <a:ea typeface="Arial" panose="020B0604020202090204"/>
                <a:cs typeface="Arial" panose="020B0604020202090204"/>
                <a:sym typeface="Arial" panose="020B0604020202090204"/>
              </a:defRPr>
            </a:pPr>
          </a:p>
        </p:txBody>
      </p:sp>
      <p:sp>
        <p:nvSpPr>
          <p:cNvPr id="185" name="Freeform 6"/>
          <p:cNvSpPr/>
          <p:nvPr/>
        </p:nvSpPr>
        <p:spPr>
          <a:xfrm>
            <a:off x="-668765" y="-426762"/>
            <a:ext cx="6094205" cy="4189766"/>
          </a:xfrm>
          <a:prstGeom prst="rect">
            <a:avLst/>
          </a:prstGeom>
          <a:blipFill>
            <a:blip r:embed="rId3"/>
            <a:stretch>
              <a:fillRect/>
            </a:stretch>
          </a:blipFill>
          <a:ln w="12700">
            <a:miter lim="400000"/>
          </a:ln>
        </p:spPr>
        <p:txBody>
          <a:bodyPr tIns="91439" bIns="91439"/>
          <a:lstStyle/>
          <a:p>
            <a:pPr algn="l" defTabSz="914400">
              <a:defRPr sz="3600">
                <a:latin typeface="Arial" panose="020B0604020202090204"/>
                <a:ea typeface="Arial" panose="020B0604020202090204"/>
                <a:cs typeface="Arial" panose="020B0604020202090204"/>
                <a:sym typeface="Arial" panose="020B0604020202090204"/>
              </a:defRPr>
            </a:pPr>
          </a:p>
        </p:txBody>
      </p:sp>
      <p:sp>
        <p:nvSpPr>
          <p:cNvPr id="186" name="Freeform 3"/>
          <p:cNvSpPr/>
          <p:nvPr/>
        </p:nvSpPr>
        <p:spPr>
          <a:xfrm rot="16200000">
            <a:off x="-6112798" y="-373087"/>
            <a:ext cx="24984718" cy="12783122"/>
          </a:xfrm>
          <a:prstGeom prst="rect">
            <a:avLst/>
          </a:prstGeom>
          <a:gradFill>
            <a:gsLst>
              <a:gs pos="54000">
                <a:srgbClr val="E0E0F6">
                  <a:alpha val="13000"/>
                </a:srgbClr>
              </a:gs>
              <a:gs pos="100000">
                <a:srgbClr val="B1B2E8">
                  <a:alpha val="64000"/>
                </a:srgbClr>
              </a:gs>
            </a:gsLst>
            <a:lin ang="13800000"/>
          </a:gradFill>
          <a:ln w="12700">
            <a:miter lim="400000"/>
          </a:ln>
        </p:spPr>
        <p:txBody>
          <a:bodyPr tIns="91439" bIns="91439"/>
          <a:lstStyle/>
          <a:p>
            <a:pPr algn="l" defTabSz="914400">
              <a:defRPr sz="3600">
                <a:latin typeface="Arial" panose="020B0604020202090204"/>
                <a:ea typeface="Arial" panose="020B0604020202090204"/>
                <a:cs typeface="Arial" panose="020B0604020202090204"/>
                <a:sym typeface="Arial" panose="020B0604020202090204"/>
              </a:defRPr>
            </a:pPr>
          </a:p>
        </p:txBody>
      </p:sp>
      <p:sp>
        <p:nvSpPr>
          <p:cNvPr id="187" name="Freeform 6"/>
          <p:cNvSpPr/>
          <p:nvPr/>
        </p:nvSpPr>
        <p:spPr>
          <a:xfrm>
            <a:off x="-1" y="10850715"/>
            <a:ext cx="6094205" cy="4189767"/>
          </a:xfrm>
          <a:prstGeom prst="rect">
            <a:avLst/>
          </a:prstGeom>
          <a:blipFill>
            <a:blip r:embed="rId3"/>
            <a:stretch>
              <a:fillRect/>
            </a:stretch>
          </a:blipFill>
          <a:ln w="12700">
            <a:miter lim="400000"/>
          </a:ln>
        </p:spPr>
        <p:txBody>
          <a:bodyPr tIns="91439" bIns="91439"/>
          <a:lstStyle/>
          <a:p>
            <a:pPr algn="l" defTabSz="914400">
              <a:defRPr sz="3600">
                <a:latin typeface="Arial" panose="020B0604020202090204"/>
                <a:ea typeface="Arial" panose="020B0604020202090204"/>
                <a:cs typeface="Arial" panose="020B0604020202090204"/>
                <a:sym typeface="Arial" panose="020B0604020202090204"/>
              </a:defRPr>
            </a:pPr>
          </a:p>
        </p:txBody>
      </p:sp>
      <p:sp>
        <p:nvSpPr>
          <p:cNvPr id="188" name="幻灯片编号"/>
          <p:cNvSpPr txBox="1"/>
          <p:nvPr>
            <p:ph type="sldNum" sz="quarter" idx="2"/>
          </p:nvPr>
        </p:nvSpPr>
        <p:spPr>
          <a:xfrm>
            <a:off x="22677095" y="12712264"/>
            <a:ext cx="478106" cy="466671"/>
          </a:xfrm>
          <a:prstGeom prst="rect">
            <a:avLst/>
          </a:prstGeom>
        </p:spPr>
        <p:txBody>
          <a:bodyPr>
            <a:normAutofit/>
          </a:bodyPr>
          <a:lstStyle>
            <a:lvl1pPr>
              <a:defRPr sz="2000">
                <a:latin typeface="Arial" panose="020B0604020202090204"/>
                <a:ea typeface="Arial" panose="020B0604020202090204"/>
                <a:cs typeface="Arial" panose="020B0604020202090204"/>
                <a:sym typeface="Arial" panose="020B0604020202090204"/>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4_제목만">
    <p:spTree>
      <p:nvGrpSpPr>
        <p:cNvPr id="1" name=""/>
        <p:cNvGrpSpPr/>
        <p:nvPr/>
      </p:nvGrpSpPr>
      <p:grpSpPr>
        <a:xfrm>
          <a:off x="0" y="0"/>
          <a:ext cx="0" cy="0"/>
          <a:chOff x="0" y="0"/>
          <a:chExt cx="0" cy="0"/>
        </a:xfrm>
      </p:grpSpPr>
      <p:sp>
        <p:nvSpPr>
          <p:cNvPr id="195" name="마스터 제목 스타일 편집"/>
          <p:cNvSpPr txBox="1"/>
          <p:nvPr>
            <p:ph type="title" hasCustomPrompt="1"/>
          </p:nvPr>
        </p:nvSpPr>
        <p:spPr>
          <a:xfrm>
            <a:off x="1329005" y="676440"/>
            <a:ext cx="21725995" cy="1556197"/>
          </a:xfrm>
          <a:prstGeom prst="rect">
            <a:avLst/>
          </a:prstGeom>
        </p:spPr>
        <p:txBody>
          <a:bodyPr/>
          <a:lstStyle>
            <a:lvl1pPr>
              <a:defRPr sz="5400"/>
            </a:lvl1pPr>
          </a:lstStyle>
          <a:p>
            <a:r>
              <a:t>마스터 제목 스타일 편집</a:t>
            </a:r>
          </a:p>
        </p:txBody>
      </p:sp>
      <p:pic>
        <p:nvPicPr>
          <p:cNvPr id="196" name="Picture 6" descr="Picture 6"/>
          <p:cNvPicPr>
            <a:picLocks noChangeAspect="1"/>
          </p:cNvPicPr>
          <p:nvPr/>
        </p:nvPicPr>
        <p:blipFill>
          <a:blip r:embed="rId2">
            <a:alphaModFix amt="35000"/>
          </a:blip>
          <a:stretch>
            <a:fillRect/>
          </a:stretch>
        </p:blipFill>
        <p:spPr>
          <a:xfrm>
            <a:off x="0" y="-82644"/>
            <a:ext cx="24384000" cy="13716002"/>
          </a:xfrm>
          <a:prstGeom prst="rect">
            <a:avLst/>
          </a:prstGeom>
          <a:ln w="12700">
            <a:miter lim="400000"/>
            <a:headEnd/>
            <a:tailEnd/>
          </a:ln>
        </p:spPr>
      </p:pic>
      <p:sp>
        <p:nvSpPr>
          <p:cNvPr id="197" name="矩形 4"/>
          <p:cNvSpPr/>
          <p:nvPr/>
        </p:nvSpPr>
        <p:spPr>
          <a:xfrm>
            <a:off x="0" y="-82645"/>
            <a:ext cx="24384000" cy="13798646"/>
          </a:xfrm>
          <a:prstGeom prst="rect">
            <a:avLst/>
          </a:prstGeom>
          <a:gradFill>
            <a:gsLst>
              <a:gs pos="0">
                <a:srgbClr val="F6F8FC">
                  <a:alpha val="40000"/>
                </a:srgbClr>
              </a:gs>
              <a:gs pos="45000">
                <a:srgbClr val="A277D7">
                  <a:alpha val="17000"/>
                </a:srgbClr>
              </a:gs>
              <a:gs pos="100000">
                <a:srgbClr val="DAC9EF">
                  <a:alpha val="19000"/>
                </a:srgbClr>
              </a:gs>
            </a:gsLst>
          </a:gradFill>
          <a:ln w="12700">
            <a:miter lim="400000"/>
          </a:ln>
        </p:spPr>
        <p:txBody>
          <a:bodyPr tIns="91439" bIns="91439" anchor="ctr"/>
          <a:lstStyle/>
          <a:p>
            <a:pPr defTabSz="914400">
              <a:defRPr sz="36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19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205" name="标题文本"/>
          <p:cNvSpPr txBox="1"/>
          <p:nvPr>
            <p:ph type="title" hasCustomPrompt="1"/>
          </p:nvPr>
        </p:nvSpPr>
        <p:spPr>
          <a:xfrm>
            <a:off x="3048000" y="2428875"/>
            <a:ext cx="18288000" cy="4775201"/>
          </a:xfrm>
          <a:prstGeom prst="rect">
            <a:avLst/>
          </a:prstGeom>
        </p:spPr>
        <p:txBody>
          <a:bodyPr anchor="b"/>
          <a:lstStyle>
            <a:lvl1pPr algn="ctr">
              <a:defRPr sz="12000"/>
            </a:lvl1pPr>
          </a:lstStyle>
          <a:p>
            <a:r>
              <a:t>标题文本</a:t>
            </a:r>
          </a:p>
        </p:txBody>
      </p:sp>
      <p:sp>
        <p:nvSpPr>
          <p:cNvPr id="206" name="正文级别 1…"/>
          <p:cNvSpPr txBox="1"/>
          <p:nvPr>
            <p:ph type="body" sz="quarter" idx="1" hasCustomPrompt="1"/>
          </p:nvPr>
        </p:nvSpPr>
        <p:spPr>
          <a:xfrm>
            <a:off x="3048000" y="7204075"/>
            <a:ext cx="18288000" cy="3311525"/>
          </a:xfrm>
          <a:prstGeom prst="rect">
            <a:avLst/>
          </a:prstGeom>
        </p:spPr>
        <p:txBody>
          <a:bodyPr/>
          <a:lstStyle>
            <a:lvl1pPr marL="0" indent="0" algn="ctr">
              <a:buSzTx/>
              <a:buFontTx/>
              <a:buNone/>
              <a:defRPr sz="4800"/>
            </a:lvl1pPr>
            <a:lvl2pPr marL="0" indent="457200" algn="ctr">
              <a:buSzTx/>
              <a:buFontTx/>
              <a:buNone/>
              <a:defRPr sz="4800"/>
            </a:lvl2pPr>
            <a:lvl3pPr marL="0" indent="914400" algn="ctr">
              <a:buSzTx/>
              <a:buFontTx/>
              <a:buNone/>
              <a:defRPr sz="4800"/>
            </a:lvl3pPr>
            <a:lvl4pPr marL="0" indent="1371600" algn="ctr">
              <a:buSzTx/>
              <a:buFontTx/>
              <a:buNone/>
              <a:defRPr sz="4800"/>
            </a:lvl4pPr>
            <a:lvl5pPr marL="0" indent="182880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20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Title Only">
    <p:bg>
      <p:bgPr>
        <a:solidFill>
          <a:srgbClr val="F0F0F0"/>
        </a:solidFill>
        <a:effectLst/>
      </p:bgPr>
    </p:bg>
    <p:spTree>
      <p:nvGrpSpPr>
        <p:cNvPr id="1" name=""/>
        <p:cNvGrpSpPr/>
        <p:nvPr/>
      </p:nvGrpSpPr>
      <p:grpSpPr>
        <a:xfrm>
          <a:off x="0" y="0"/>
          <a:ext cx="0" cy="0"/>
          <a:chOff x="0" y="0"/>
          <a:chExt cx="0" cy="0"/>
        </a:xfrm>
      </p:grpSpPr>
      <p:sp>
        <p:nvSpPr>
          <p:cNvPr id="214" name="Click to add title"/>
          <p:cNvSpPr txBox="1"/>
          <p:nvPr>
            <p:ph type="title" hasCustomPrompt="1"/>
          </p:nvPr>
        </p:nvSpPr>
        <p:spPr>
          <a:xfrm>
            <a:off x="1320800" y="257174"/>
            <a:ext cx="21717000" cy="1800225"/>
          </a:xfrm>
          <a:prstGeom prst="rect">
            <a:avLst/>
          </a:prstGeom>
        </p:spPr>
        <p:txBody>
          <a:bodyPr anchor="b"/>
          <a:lstStyle>
            <a:lvl1pPr>
              <a:lnSpc>
                <a:spcPct val="100000"/>
              </a:lnSpc>
              <a:defRPr sz="5600" b="1">
                <a:latin typeface="Arial" panose="020B0604020202090204"/>
                <a:ea typeface="Arial" panose="020B0604020202090204"/>
                <a:cs typeface="Arial" panose="020B0604020202090204"/>
                <a:sym typeface="Arial" panose="020B0604020202090204"/>
              </a:defRPr>
            </a:lvl1pPr>
          </a:lstStyle>
          <a:p>
            <a:r>
              <a:t>Click to add title</a:t>
            </a:r>
          </a:p>
        </p:txBody>
      </p:sp>
      <p:sp>
        <p:nvSpPr>
          <p:cNvPr id="215" name="幻灯片编号"/>
          <p:cNvSpPr txBox="1"/>
          <p:nvPr>
            <p:ph type="sldNum" sz="quarter" idx="2"/>
          </p:nvPr>
        </p:nvSpPr>
        <p:spPr>
          <a:xfrm>
            <a:off x="22559694" y="12860364"/>
            <a:ext cx="478106" cy="466672"/>
          </a:xfrm>
          <a:prstGeom prst="rect">
            <a:avLst/>
          </a:prstGeom>
        </p:spPr>
        <p:txBody>
          <a:bodyPr/>
          <a:lstStyle>
            <a:lvl1pPr defTabSz="1828800">
              <a:defRPr sz="2000">
                <a:latin typeface="Arial" panose="020B0604020202090204"/>
                <a:ea typeface="Arial" panose="020B0604020202090204"/>
                <a:cs typeface="Arial" panose="020B0604020202090204"/>
                <a:sym typeface="Arial" panose="020B0604020202090204"/>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标题及内容">
    <p:spTree>
      <p:nvGrpSpPr>
        <p:cNvPr id="1" name=""/>
        <p:cNvGrpSpPr/>
        <p:nvPr/>
      </p:nvGrpSpPr>
      <p:grpSpPr>
        <a:xfrm>
          <a:off x="0" y="0"/>
          <a:ext cx="0" cy="0"/>
          <a:chOff x="0" y="0"/>
          <a:chExt cx="0" cy="0"/>
        </a:xfrm>
      </p:grpSpPr>
      <p:sp>
        <p:nvSpPr>
          <p:cNvPr id="222" name="标题文本"/>
          <p:cNvSpPr txBox="1"/>
          <p:nvPr>
            <p:ph type="title" hasCustomPrompt="1"/>
          </p:nvPr>
        </p:nvSpPr>
        <p:spPr>
          <a:xfrm>
            <a:off x="4387453" y="357185"/>
            <a:ext cx="15609094" cy="3036099"/>
          </a:xfrm>
          <a:prstGeom prst="rect">
            <a:avLst/>
          </a:prstGeom>
        </p:spPr>
        <p:txBody>
          <a:bodyPr lIns="71433" tIns="71433" rIns="71433" bIns="71433"/>
          <a:lstStyle>
            <a:lvl1pPr algn="ctr" defTabSz="821690">
              <a:lnSpc>
                <a:spcPct val="100000"/>
              </a:lnSpc>
              <a:defRPr sz="11200">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标题文本</a:t>
            </a:r>
          </a:p>
        </p:txBody>
      </p:sp>
      <p:sp>
        <p:nvSpPr>
          <p:cNvPr id="223" name="正文级别 1…"/>
          <p:cNvSpPr txBox="1"/>
          <p:nvPr>
            <p:ph type="body" sz="half" idx="1" hasCustomPrompt="1"/>
          </p:nvPr>
        </p:nvSpPr>
        <p:spPr>
          <a:xfrm>
            <a:off x="13610166" y="3962400"/>
            <a:ext cx="9550401" cy="9753600"/>
          </a:xfrm>
          <a:prstGeom prst="rect">
            <a:avLst/>
          </a:prstGeom>
        </p:spPr>
        <p:txBody>
          <a:bodyPr lIns="71433" tIns="71433" rIns="71433" bIns="71433" anchor="ctr"/>
          <a:lstStyle>
            <a:lvl1pPr marL="0" indent="0" defTabSz="821690">
              <a:lnSpc>
                <a:spcPct val="100000"/>
              </a:lnSpc>
              <a:spcBef>
                <a:spcPts val="5900"/>
              </a:spcBef>
              <a:buSzTx/>
              <a:buFontTx/>
              <a:buNone/>
              <a:defRPr sz="4400">
                <a:latin typeface="Helvetica Neue" panose="02000503000000020004"/>
                <a:ea typeface="Helvetica Neue" panose="02000503000000020004"/>
                <a:cs typeface="Helvetica Neue" panose="02000503000000020004"/>
                <a:sym typeface="Helvetica Neue" panose="02000503000000020004"/>
              </a:defRPr>
            </a:lvl1pPr>
            <a:lvl2pPr marL="1055370" indent="-610870" defTabSz="821690">
              <a:lnSpc>
                <a:spcPct val="100000"/>
              </a:lnSpc>
              <a:spcBef>
                <a:spcPts val="5900"/>
              </a:spcBef>
              <a:buSzPct val="145000"/>
              <a:buFontTx/>
              <a:defRPr sz="4400">
                <a:latin typeface="Helvetica Neue" panose="02000503000000020004"/>
                <a:ea typeface="Helvetica Neue" panose="02000503000000020004"/>
                <a:cs typeface="Helvetica Neue" panose="02000503000000020004"/>
                <a:sym typeface="Helvetica Neue" panose="02000503000000020004"/>
              </a:defRPr>
            </a:lvl2pPr>
            <a:lvl3pPr marL="1499870" indent="-610870" defTabSz="821690">
              <a:lnSpc>
                <a:spcPct val="100000"/>
              </a:lnSpc>
              <a:spcBef>
                <a:spcPts val="5900"/>
              </a:spcBef>
              <a:buSzPct val="145000"/>
              <a:buFontTx/>
              <a:defRPr sz="4400">
                <a:latin typeface="Helvetica Neue" panose="02000503000000020004"/>
                <a:ea typeface="Helvetica Neue" panose="02000503000000020004"/>
                <a:cs typeface="Helvetica Neue" panose="02000503000000020004"/>
                <a:sym typeface="Helvetica Neue" panose="02000503000000020004"/>
              </a:defRPr>
            </a:lvl3pPr>
            <a:lvl4pPr marL="1944370" indent="-610870" defTabSz="821690">
              <a:lnSpc>
                <a:spcPct val="100000"/>
              </a:lnSpc>
              <a:spcBef>
                <a:spcPts val="5900"/>
              </a:spcBef>
              <a:buSzPct val="145000"/>
              <a:buFontTx/>
              <a:defRPr sz="4400">
                <a:latin typeface="Helvetica Neue" panose="02000503000000020004"/>
                <a:ea typeface="Helvetica Neue" panose="02000503000000020004"/>
                <a:cs typeface="Helvetica Neue" panose="02000503000000020004"/>
                <a:sym typeface="Helvetica Neue" panose="02000503000000020004"/>
              </a:defRPr>
            </a:lvl4pPr>
            <a:lvl5pPr marL="2388870" indent="-610870" defTabSz="821690">
              <a:lnSpc>
                <a:spcPct val="100000"/>
              </a:lnSpc>
              <a:spcBef>
                <a:spcPts val="5900"/>
              </a:spcBef>
              <a:buSzPct val="145000"/>
              <a:buFontTx/>
              <a:defRPr sz="44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224" name="幻灯片编号"/>
          <p:cNvSpPr txBox="1"/>
          <p:nvPr>
            <p:ph type="sldNum" sz="quarter" idx="2"/>
          </p:nvPr>
        </p:nvSpPr>
        <p:spPr>
          <a:xfrm>
            <a:off x="11954108" y="13073062"/>
            <a:ext cx="466259" cy="477662"/>
          </a:xfrm>
          <a:prstGeom prst="rect">
            <a:avLst/>
          </a:prstGeom>
        </p:spPr>
        <p:txBody>
          <a:bodyPr lIns="71433" tIns="71433" rIns="71433" bIns="71433" anchor="t"/>
          <a:lstStyle>
            <a:lvl1pPr algn="ctr" defTabSz="821690">
              <a:defRPr sz="2200">
                <a:solidFill>
                  <a:srgbClr val="FFFFFF"/>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231" name="标题文本"/>
          <p:cNvSpPr txBox="1"/>
          <p:nvPr>
            <p:ph type="title" hasCustomPrompt="1"/>
          </p:nvPr>
        </p:nvSpPr>
        <p:spPr>
          <a:xfrm>
            <a:off x="9845724" y="3239802"/>
            <a:ext cx="20694552" cy="6529835"/>
          </a:xfrm>
          <a:prstGeom prst="rect">
            <a:avLst/>
          </a:prstGeom>
        </p:spPr>
        <p:txBody>
          <a:bodyPr lIns="100458" tIns="100458" rIns="100458" bIns="100458" anchor="b"/>
          <a:lstStyle>
            <a:lvl1pPr algn="ctr" defTabSz="1155065">
              <a:lnSpc>
                <a:spcPct val="100000"/>
              </a:lnSpc>
              <a:defRPr sz="15600">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标题文本</a:t>
            </a:r>
          </a:p>
        </p:txBody>
      </p:sp>
      <p:sp>
        <p:nvSpPr>
          <p:cNvPr id="232" name="正文级别 1…"/>
          <p:cNvSpPr txBox="1"/>
          <p:nvPr>
            <p:ph type="body" sz="quarter" idx="1" hasCustomPrompt="1"/>
          </p:nvPr>
        </p:nvSpPr>
        <p:spPr>
          <a:xfrm>
            <a:off x="9845724" y="9970554"/>
            <a:ext cx="20694552" cy="2235213"/>
          </a:xfrm>
          <a:prstGeom prst="rect">
            <a:avLst/>
          </a:prstGeom>
        </p:spPr>
        <p:txBody>
          <a:bodyPr lIns="100458" tIns="100458" rIns="100458" bIns="100458"/>
          <a:lstStyle>
            <a:lvl1pPr marL="0" indent="0" algn="ctr" defTabSz="1155065">
              <a:lnSpc>
                <a:spcPct val="100000"/>
              </a:lnSpc>
              <a:spcBef>
                <a:spcPts val="0"/>
              </a:spcBef>
              <a:buSzTx/>
              <a:buFontTx/>
              <a:buNone/>
              <a:defRPr sz="7200">
                <a:latin typeface="Helvetica Neue" panose="02000503000000020004"/>
                <a:ea typeface="Helvetica Neue" panose="02000503000000020004"/>
                <a:cs typeface="Helvetica Neue" panose="02000503000000020004"/>
                <a:sym typeface="Helvetica Neue" panose="02000503000000020004"/>
              </a:defRPr>
            </a:lvl1pPr>
            <a:lvl2pPr marL="0" indent="0" algn="ctr" defTabSz="1155065">
              <a:lnSpc>
                <a:spcPct val="100000"/>
              </a:lnSpc>
              <a:spcBef>
                <a:spcPts val="0"/>
              </a:spcBef>
              <a:buSzTx/>
              <a:buFontTx/>
              <a:buNone/>
              <a:defRPr sz="7200">
                <a:latin typeface="Helvetica Neue" panose="02000503000000020004"/>
                <a:ea typeface="Helvetica Neue" panose="02000503000000020004"/>
                <a:cs typeface="Helvetica Neue" panose="02000503000000020004"/>
                <a:sym typeface="Helvetica Neue" panose="02000503000000020004"/>
              </a:defRPr>
            </a:lvl2pPr>
            <a:lvl3pPr marL="0" indent="0" algn="ctr" defTabSz="1155065">
              <a:lnSpc>
                <a:spcPct val="100000"/>
              </a:lnSpc>
              <a:spcBef>
                <a:spcPts val="0"/>
              </a:spcBef>
              <a:buSzTx/>
              <a:buFontTx/>
              <a:buNone/>
              <a:defRPr sz="7200">
                <a:latin typeface="Helvetica Neue" panose="02000503000000020004"/>
                <a:ea typeface="Helvetica Neue" panose="02000503000000020004"/>
                <a:cs typeface="Helvetica Neue" panose="02000503000000020004"/>
                <a:sym typeface="Helvetica Neue" panose="02000503000000020004"/>
              </a:defRPr>
            </a:lvl3pPr>
            <a:lvl4pPr marL="0" indent="0" algn="ctr" defTabSz="1155065">
              <a:lnSpc>
                <a:spcPct val="100000"/>
              </a:lnSpc>
              <a:spcBef>
                <a:spcPts val="0"/>
              </a:spcBef>
              <a:buSzTx/>
              <a:buFontTx/>
              <a:buNone/>
              <a:defRPr sz="7200">
                <a:latin typeface="Helvetica Neue" panose="02000503000000020004"/>
                <a:ea typeface="Helvetica Neue" panose="02000503000000020004"/>
                <a:cs typeface="Helvetica Neue" panose="02000503000000020004"/>
                <a:sym typeface="Helvetica Neue" panose="02000503000000020004"/>
              </a:defRPr>
            </a:lvl4pPr>
            <a:lvl5pPr marL="0" indent="0" algn="ctr" defTabSz="1155065">
              <a:lnSpc>
                <a:spcPct val="100000"/>
              </a:lnSpc>
              <a:spcBef>
                <a:spcPts val="0"/>
              </a:spcBef>
              <a:buSzTx/>
              <a:buFontTx/>
              <a:buNone/>
              <a:defRPr sz="72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233" name="幻灯片编号"/>
          <p:cNvSpPr txBox="1"/>
          <p:nvPr>
            <p:ph type="sldNum" sz="quarter" idx="2"/>
          </p:nvPr>
        </p:nvSpPr>
        <p:spPr>
          <a:xfrm>
            <a:off x="19867657" y="18383994"/>
            <a:ext cx="637291" cy="647067"/>
          </a:xfrm>
          <a:prstGeom prst="rect">
            <a:avLst/>
          </a:prstGeom>
        </p:spPr>
        <p:txBody>
          <a:bodyPr lIns="100458" tIns="100458" rIns="100458" bIns="100458" anchor="t"/>
          <a:lstStyle>
            <a:lvl1pPr algn="ctr" defTabSz="1155065">
              <a:defRPr sz="3000">
                <a:solidFill>
                  <a:srgbClr val="000000"/>
                </a:solidFill>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Title &amp; Subtitle">
    <p:spTree>
      <p:nvGrpSpPr>
        <p:cNvPr id="1" name=""/>
        <p:cNvGrpSpPr/>
        <p:nvPr/>
      </p:nvGrpSpPr>
      <p:grpSpPr>
        <a:xfrm>
          <a:off x="0" y="0"/>
          <a:ext cx="0" cy="0"/>
          <a:chOff x="0" y="0"/>
          <a:chExt cx="0" cy="0"/>
        </a:xfrm>
      </p:grpSpPr>
      <p:sp>
        <p:nvSpPr>
          <p:cNvPr id="15"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22"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1_节标题">
    <p:spTree>
      <p:nvGrpSpPr>
        <p:cNvPr id="1" name=""/>
        <p:cNvGrpSpPr/>
        <p:nvPr/>
      </p:nvGrpSpPr>
      <p:grpSpPr>
        <a:xfrm>
          <a:off x="0" y="0"/>
          <a:ext cx="0" cy="0"/>
          <a:chOff x="0" y="0"/>
          <a:chExt cx="0" cy="0"/>
        </a:xfrm>
      </p:grpSpPr>
      <p:pic>
        <p:nvPicPr>
          <p:cNvPr id="29" name="Picture 5" descr="Picture 5"/>
          <p:cNvPicPr>
            <a:picLocks noChangeAspect="1"/>
          </p:cNvPicPr>
          <p:nvPr/>
        </p:nvPicPr>
        <p:blipFill>
          <a:blip r:embed="rId2"/>
          <a:stretch>
            <a:fillRect/>
          </a:stretch>
        </p:blipFill>
        <p:spPr>
          <a:xfrm>
            <a:off x="16814800" y="-1271"/>
            <a:ext cx="7569200" cy="13717272"/>
          </a:xfrm>
          <a:prstGeom prst="rect">
            <a:avLst/>
          </a:prstGeom>
          <a:ln w="12700">
            <a:miter lim="400000"/>
            <a:headEnd/>
            <a:tailEnd/>
          </a:ln>
        </p:spPr>
      </p:pic>
      <p:pic>
        <p:nvPicPr>
          <p:cNvPr id="30" name="Picture 1" descr="Picture 1"/>
          <p:cNvPicPr>
            <a:picLocks noChangeAspect="1"/>
          </p:cNvPicPr>
          <p:nvPr/>
        </p:nvPicPr>
        <p:blipFill>
          <a:blip r:embed="rId3"/>
          <a:srcRect r="2313"/>
          <a:stretch>
            <a:fillRect/>
          </a:stretch>
        </p:blipFill>
        <p:spPr>
          <a:xfrm>
            <a:off x="19532600" y="6979284"/>
            <a:ext cx="2501900" cy="3037841"/>
          </a:xfrm>
          <a:prstGeom prst="rect">
            <a:avLst/>
          </a:prstGeom>
          <a:ln w="12700">
            <a:miter lim="400000"/>
            <a:headEnd/>
            <a:tailEnd/>
          </a:ln>
        </p:spPr>
      </p:pic>
      <p:pic>
        <p:nvPicPr>
          <p:cNvPr id="31" name="Picture 8" descr="Picture 8"/>
          <p:cNvPicPr>
            <a:picLocks noChangeAspect="1"/>
          </p:cNvPicPr>
          <p:nvPr/>
        </p:nvPicPr>
        <p:blipFill>
          <a:blip r:embed="rId4"/>
          <a:stretch>
            <a:fillRect/>
          </a:stretch>
        </p:blipFill>
        <p:spPr>
          <a:xfrm rot="1620000">
            <a:off x="19428460" y="3229610"/>
            <a:ext cx="3187706" cy="3124202"/>
          </a:xfrm>
          <a:prstGeom prst="rect">
            <a:avLst/>
          </a:prstGeom>
          <a:ln w="12700">
            <a:miter lim="400000"/>
            <a:headEnd/>
            <a:tailEnd/>
          </a:ln>
        </p:spPr>
      </p:pic>
      <p:sp>
        <p:nvSpPr>
          <p:cNvPr id="32" name="Shape 128"/>
          <p:cNvSpPr txBox="1"/>
          <p:nvPr/>
        </p:nvSpPr>
        <p:spPr>
          <a:xfrm>
            <a:off x="3361763" y="4498647"/>
            <a:ext cx="9832353" cy="7393929"/>
          </a:xfrm>
          <a:prstGeom prst="rect">
            <a:avLst/>
          </a:prstGeom>
          <a:ln w="12700">
            <a:miter lim="400000"/>
          </a:ln>
        </p:spPr>
        <p:txBody>
          <a:bodyPr wrap="none" lIns="45714" tIns="45714" rIns="45714" bIns="45714">
            <a:spAutoFit/>
          </a:bodyPr>
          <a:lstStyle/>
          <a:p>
            <a:pPr algn="l" defTabSz="913765">
              <a:lnSpc>
                <a:spcPct val="150000"/>
              </a:lnSpc>
              <a:defRPr sz="3600"/>
            </a:pPr>
            <a:r>
              <a:rPr sz="5000"/>
              <a:t>数据合规&amp;信息隐私保护、电子商务、网络广告</a:t>
            </a:r>
            <a:endParaRPr sz="5000"/>
          </a:p>
          <a:p>
            <a:pPr algn="l" defTabSz="913765">
              <a:lnSpc>
                <a:spcPct val="150000"/>
              </a:lnSpc>
              <a:defRPr sz="3600"/>
            </a:pPr>
            <a:r>
              <a:rPr sz="5000"/>
              <a:t>网络知产、不正当竞争、反垄断、平台/企业合规</a:t>
            </a:r>
            <a:endParaRPr sz="5000"/>
          </a:p>
          <a:p>
            <a:pPr algn="l" defTabSz="913765">
              <a:lnSpc>
                <a:spcPct val="150000"/>
              </a:lnSpc>
              <a:defRPr sz="3600"/>
            </a:pPr>
            <a:r>
              <a:rPr sz="5000"/>
              <a:t>网企用工、互联网资本/税务、金融科技</a:t>
            </a:r>
            <a:endParaRPr sz="5000"/>
          </a:p>
          <a:p>
            <a:pPr algn="l" defTabSz="913765">
              <a:lnSpc>
                <a:spcPct val="150000"/>
              </a:lnSpc>
              <a:defRPr sz="3600"/>
            </a:pPr>
            <a:r>
              <a:rPr sz="5000"/>
              <a:t>电子存/取证、电子签名、司法鉴定</a:t>
            </a:r>
            <a:endParaRPr sz="5000"/>
          </a:p>
          <a:p>
            <a:pPr algn="l" defTabSz="913765">
              <a:lnSpc>
                <a:spcPct val="150000"/>
              </a:lnSpc>
              <a:defRPr sz="3600"/>
            </a:pPr>
            <a:r>
              <a:rPr sz="5000"/>
              <a:t>涉网诉讼、审判辩护、网络犯罪、网络安全</a:t>
            </a:r>
            <a:endParaRPr sz="5000"/>
          </a:p>
          <a:p>
            <a:pPr algn="l" defTabSz="913765">
              <a:lnSpc>
                <a:spcPct val="150000"/>
              </a:lnSpc>
              <a:defRPr sz="3600"/>
            </a:pPr>
            <a:r>
              <a:rPr sz="5000"/>
              <a:t>直播游戏、影音娱乐、自动驾驶、物联网</a:t>
            </a:r>
            <a:endParaRPr sz="5000"/>
          </a:p>
          <a:p>
            <a:pPr algn="l" defTabSz="913765">
              <a:lnSpc>
                <a:spcPct val="150000"/>
              </a:lnSpc>
              <a:defRPr sz="3600"/>
            </a:pPr>
            <a:r>
              <a:rPr sz="5000"/>
              <a:t>数字货币、区块链、元宇宙&amp;NFT</a:t>
            </a:r>
            <a:endParaRPr sz="5000"/>
          </a:p>
          <a:p>
            <a:pPr algn="l" defTabSz="913765">
              <a:lnSpc>
                <a:spcPct val="150000"/>
              </a:lnSpc>
              <a:defRPr sz="3600"/>
            </a:pPr>
            <a:r>
              <a:rPr sz="5000"/>
              <a:t>。。。。。。</a:t>
            </a:r>
            <a:endParaRPr sz="5000"/>
          </a:p>
        </p:txBody>
      </p:sp>
      <p:sp>
        <p:nvSpPr>
          <p:cNvPr id="33" name="Shape 128"/>
          <p:cNvSpPr txBox="1"/>
          <p:nvPr/>
        </p:nvSpPr>
        <p:spPr>
          <a:xfrm>
            <a:off x="3361764" y="2739062"/>
            <a:ext cx="6200129" cy="1158229"/>
          </a:xfrm>
          <a:prstGeom prst="rect">
            <a:avLst/>
          </a:prstGeom>
          <a:ln w="12700">
            <a:miter lim="400000"/>
          </a:ln>
        </p:spPr>
        <p:txBody>
          <a:bodyPr wrap="none" lIns="45714" tIns="45714" rIns="45714" bIns="45714">
            <a:spAutoFit/>
          </a:bodyPr>
          <a:lstStyle>
            <a:lvl1pPr algn="l" defTabSz="913765">
              <a:lnSpc>
                <a:spcPct val="150000"/>
              </a:lnSpc>
              <a:defRPr sz="6000"/>
            </a:lvl1pPr>
          </a:lstStyle>
          <a:p>
            <a:r>
              <a:t>垦丁，只做网络法</a:t>
            </a:r>
          </a:p>
        </p:txBody>
      </p:sp>
      <p:sp>
        <p:nvSpPr>
          <p:cNvPr id="34"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1_节标题">
    <p:spTree>
      <p:nvGrpSpPr>
        <p:cNvPr id="1" name=""/>
        <p:cNvGrpSpPr/>
        <p:nvPr/>
      </p:nvGrpSpPr>
      <p:grpSpPr>
        <a:xfrm>
          <a:off x="0" y="0"/>
          <a:ext cx="0" cy="0"/>
          <a:chOff x="0" y="0"/>
          <a:chExt cx="0" cy="0"/>
        </a:xfrm>
      </p:grpSpPr>
      <p:pic>
        <p:nvPicPr>
          <p:cNvPr id="29" name="Picture 5" descr="Picture 5"/>
          <p:cNvPicPr>
            <a:picLocks noChangeAspect="1"/>
          </p:cNvPicPr>
          <p:nvPr/>
        </p:nvPicPr>
        <p:blipFill>
          <a:blip r:embed="rId2"/>
          <a:stretch>
            <a:fillRect/>
          </a:stretch>
        </p:blipFill>
        <p:spPr>
          <a:xfrm>
            <a:off x="16814800" y="-1271"/>
            <a:ext cx="7569200" cy="13717272"/>
          </a:xfrm>
          <a:prstGeom prst="rect">
            <a:avLst/>
          </a:prstGeom>
          <a:ln w="12700">
            <a:miter lim="400000"/>
            <a:headEnd/>
            <a:tailEnd/>
          </a:ln>
        </p:spPr>
      </p:pic>
      <p:pic>
        <p:nvPicPr>
          <p:cNvPr id="30" name="Picture 1" descr="Picture 1"/>
          <p:cNvPicPr>
            <a:picLocks noChangeAspect="1"/>
          </p:cNvPicPr>
          <p:nvPr/>
        </p:nvPicPr>
        <p:blipFill>
          <a:blip r:embed="rId3"/>
          <a:srcRect r="2313"/>
          <a:stretch>
            <a:fillRect/>
          </a:stretch>
        </p:blipFill>
        <p:spPr>
          <a:xfrm>
            <a:off x="19532600" y="6979284"/>
            <a:ext cx="2501900" cy="3037841"/>
          </a:xfrm>
          <a:prstGeom prst="rect">
            <a:avLst/>
          </a:prstGeom>
          <a:ln w="12700">
            <a:miter lim="400000"/>
            <a:headEnd/>
            <a:tailEnd/>
          </a:ln>
        </p:spPr>
      </p:pic>
      <p:pic>
        <p:nvPicPr>
          <p:cNvPr id="31" name="Picture 8" descr="Picture 8"/>
          <p:cNvPicPr>
            <a:picLocks noChangeAspect="1"/>
          </p:cNvPicPr>
          <p:nvPr/>
        </p:nvPicPr>
        <p:blipFill>
          <a:blip r:embed="rId4"/>
          <a:stretch>
            <a:fillRect/>
          </a:stretch>
        </p:blipFill>
        <p:spPr>
          <a:xfrm rot="1620000">
            <a:off x="19428460" y="3229610"/>
            <a:ext cx="3187706" cy="3124202"/>
          </a:xfrm>
          <a:prstGeom prst="rect">
            <a:avLst/>
          </a:prstGeom>
          <a:ln w="12700">
            <a:miter lim="400000"/>
            <a:headEnd/>
            <a:tailEnd/>
          </a:ln>
        </p:spPr>
      </p:pic>
      <p:sp>
        <p:nvSpPr>
          <p:cNvPr id="32" name="Shape 128"/>
          <p:cNvSpPr txBox="1"/>
          <p:nvPr/>
        </p:nvSpPr>
        <p:spPr>
          <a:xfrm>
            <a:off x="3361763" y="4498647"/>
            <a:ext cx="9832353" cy="7393929"/>
          </a:xfrm>
          <a:prstGeom prst="rect">
            <a:avLst/>
          </a:prstGeom>
          <a:ln w="12700">
            <a:miter lim="400000"/>
          </a:ln>
        </p:spPr>
        <p:txBody>
          <a:bodyPr wrap="none" lIns="45714" tIns="45714" rIns="45714" bIns="45714">
            <a:spAutoFit/>
          </a:bodyPr>
          <a:lstStyle/>
          <a:p>
            <a:pPr algn="l" defTabSz="913765">
              <a:lnSpc>
                <a:spcPct val="150000"/>
              </a:lnSpc>
              <a:defRPr sz="3600"/>
            </a:pPr>
            <a:r>
              <a:t>数据合规&amp;信息隐私保护、电子商务、网络广告</a:t>
            </a:r>
          </a:p>
          <a:p>
            <a:pPr algn="l" defTabSz="913765">
              <a:lnSpc>
                <a:spcPct val="150000"/>
              </a:lnSpc>
              <a:defRPr sz="3600"/>
            </a:pPr>
            <a:r>
              <a:t>网络知产、不正当竞争、反垄断、平台/企业合规</a:t>
            </a:r>
          </a:p>
          <a:p>
            <a:pPr algn="l" defTabSz="913765">
              <a:lnSpc>
                <a:spcPct val="150000"/>
              </a:lnSpc>
              <a:defRPr sz="3600"/>
            </a:pPr>
            <a:r>
              <a:t>网企用工、互联网资本/税务、金融科技</a:t>
            </a:r>
          </a:p>
          <a:p>
            <a:pPr algn="l" defTabSz="913765">
              <a:lnSpc>
                <a:spcPct val="150000"/>
              </a:lnSpc>
              <a:defRPr sz="3600"/>
            </a:pPr>
            <a:r>
              <a:t>电子存/取证、电子签名、司法鉴定</a:t>
            </a:r>
          </a:p>
          <a:p>
            <a:pPr algn="l" defTabSz="913765">
              <a:lnSpc>
                <a:spcPct val="150000"/>
              </a:lnSpc>
              <a:defRPr sz="3600"/>
            </a:pPr>
            <a:r>
              <a:t>涉网诉讼、审判辩护、网络犯罪、网络安全</a:t>
            </a:r>
          </a:p>
          <a:p>
            <a:pPr algn="l" defTabSz="913765">
              <a:lnSpc>
                <a:spcPct val="150000"/>
              </a:lnSpc>
              <a:defRPr sz="3600"/>
            </a:pPr>
            <a:r>
              <a:t>直播游戏、影音娱乐、自动驾驶、物联网</a:t>
            </a:r>
          </a:p>
          <a:p>
            <a:pPr algn="l" defTabSz="913765">
              <a:lnSpc>
                <a:spcPct val="150000"/>
              </a:lnSpc>
              <a:defRPr sz="3600"/>
            </a:pPr>
            <a:r>
              <a:t>数字货币、区块链、元宇宙&amp;NFT</a:t>
            </a:r>
          </a:p>
          <a:p>
            <a:pPr algn="l" defTabSz="913765">
              <a:lnSpc>
                <a:spcPct val="150000"/>
              </a:lnSpc>
              <a:defRPr sz="3600"/>
            </a:pPr>
            <a:r>
              <a:t>。。。。。。</a:t>
            </a:r>
          </a:p>
        </p:txBody>
      </p:sp>
      <p:sp>
        <p:nvSpPr>
          <p:cNvPr id="33" name="Shape 128"/>
          <p:cNvSpPr txBox="1"/>
          <p:nvPr/>
        </p:nvSpPr>
        <p:spPr>
          <a:xfrm>
            <a:off x="3361764" y="2739062"/>
            <a:ext cx="6200129" cy="1158229"/>
          </a:xfrm>
          <a:prstGeom prst="rect">
            <a:avLst/>
          </a:prstGeom>
          <a:ln w="12700">
            <a:miter lim="400000"/>
          </a:ln>
        </p:spPr>
        <p:txBody>
          <a:bodyPr wrap="none" lIns="45714" tIns="45714" rIns="45714" bIns="45714">
            <a:spAutoFit/>
          </a:bodyPr>
          <a:lstStyle>
            <a:lvl1pPr algn="l" defTabSz="913765">
              <a:lnSpc>
                <a:spcPct val="150000"/>
              </a:lnSpc>
              <a:defRPr sz="6000"/>
            </a:lvl1pPr>
          </a:lstStyle>
          <a:p>
            <a:r>
              <a:t>垦丁，只做网络法</a:t>
            </a:r>
          </a:p>
        </p:txBody>
      </p:sp>
      <p:sp>
        <p:nvSpPr>
          <p:cNvPr id="34"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2_节标题">
    <p:spTree>
      <p:nvGrpSpPr>
        <p:cNvPr id="1" name=""/>
        <p:cNvGrpSpPr/>
        <p:nvPr/>
      </p:nvGrpSpPr>
      <p:grpSpPr>
        <a:xfrm>
          <a:off x="0" y="0"/>
          <a:ext cx="0" cy="0"/>
          <a:chOff x="0" y="0"/>
          <a:chExt cx="0" cy="0"/>
        </a:xfrm>
      </p:grpSpPr>
      <p:pic>
        <p:nvPicPr>
          <p:cNvPr id="41" name="Picture 5" descr="Picture 5"/>
          <p:cNvPicPr>
            <a:picLocks noChangeAspect="1"/>
          </p:cNvPicPr>
          <p:nvPr/>
        </p:nvPicPr>
        <p:blipFill>
          <a:blip r:embed="rId2"/>
          <a:stretch>
            <a:fillRect/>
          </a:stretch>
        </p:blipFill>
        <p:spPr>
          <a:xfrm>
            <a:off x="-636" y="-1271"/>
            <a:ext cx="24384639" cy="13717272"/>
          </a:xfrm>
          <a:prstGeom prst="rect">
            <a:avLst/>
          </a:prstGeom>
          <a:ln w="12700">
            <a:miter lim="400000"/>
            <a:headEnd/>
            <a:tailEnd/>
          </a:ln>
        </p:spPr>
      </p:pic>
      <p:pic>
        <p:nvPicPr>
          <p:cNvPr id="42" name="Picture 1" descr="Picture 1"/>
          <p:cNvPicPr>
            <a:picLocks noChangeAspect="1"/>
          </p:cNvPicPr>
          <p:nvPr/>
        </p:nvPicPr>
        <p:blipFill>
          <a:blip r:embed="rId3"/>
          <a:srcRect r="2312"/>
          <a:stretch>
            <a:fillRect/>
          </a:stretch>
        </p:blipFill>
        <p:spPr>
          <a:xfrm>
            <a:off x="19389089" y="7051040"/>
            <a:ext cx="2501906" cy="3037846"/>
          </a:xfrm>
          <a:prstGeom prst="rect">
            <a:avLst/>
          </a:prstGeom>
          <a:ln w="12700">
            <a:miter lim="400000"/>
            <a:headEnd/>
            <a:tailEnd/>
          </a:ln>
        </p:spPr>
      </p:pic>
      <p:pic>
        <p:nvPicPr>
          <p:cNvPr id="43" name="Picture 9" descr="Picture 9"/>
          <p:cNvPicPr>
            <a:picLocks noChangeAspect="1"/>
          </p:cNvPicPr>
          <p:nvPr/>
        </p:nvPicPr>
        <p:blipFill>
          <a:blip r:embed="rId4"/>
          <a:stretch>
            <a:fillRect/>
          </a:stretch>
        </p:blipFill>
        <p:spPr>
          <a:xfrm rot="1740000">
            <a:off x="19031585" y="3076575"/>
            <a:ext cx="3354711" cy="3372485"/>
          </a:xfrm>
          <a:prstGeom prst="rect">
            <a:avLst/>
          </a:prstGeom>
          <a:ln w="12700">
            <a:miter lim="400000"/>
            <a:headEnd/>
            <a:tailEnd/>
          </a:ln>
        </p:spPr>
      </p:pic>
      <p:sp>
        <p:nvSpPr>
          <p:cNvPr id="44"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Title Slide">
    <p:spTree>
      <p:nvGrpSpPr>
        <p:cNvPr id="1" name=""/>
        <p:cNvGrpSpPr/>
        <p:nvPr/>
      </p:nvGrpSpPr>
      <p:grpSpPr>
        <a:xfrm>
          <a:off x="0" y="0"/>
          <a:ext cx="0" cy="0"/>
          <a:chOff x="0" y="0"/>
          <a:chExt cx="0" cy="0"/>
        </a:xfrm>
      </p:grpSpPr>
      <p:pic>
        <p:nvPicPr>
          <p:cNvPr id="51" name="Picture 6" descr="Picture 6"/>
          <p:cNvPicPr>
            <a:picLocks noChangeAspect="1"/>
          </p:cNvPicPr>
          <p:nvPr/>
        </p:nvPicPr>
        <p:blipFill>
          <a:blip r:embed="rId2"/>
          <a:stretch>
            <a:fillRect/>
          </a:stretch>
        </p:blipFill>
        <p:spPr>
          <a:xfrm>
            <a:off x="0" y="-636"/>
            <a:ext cx="24383365" cy="13716639"/>
          </a:xfrm>
          <a:prstGeom prst="rect">
            <a:avLst/>
          </a:prstGeom>
          <a:ln w="12700">
            <a:miter lim="400000"/>
            <a:headEnd/>
            <a:tailEnd/>
          </a:ln>
        </p:spPr>
      </p:pic>
      <p:pic>
        <p:nvPicPr>
          <p:cNvPr id="52" name="Picture 7" descr="Picture 7"/>
          <p:cNvPicPr>
            <a:picLocks noChangeAspect="1"/>
          </p:cNvPicPr>
          <p:nvPr/>
        </p:nvPicPr>
        <p:blipFill>
          <a:blip r:embed="rId3"/>
          <a:stretch>
            <a:fillRect/>
          </a:stretch>
        </p:blipFill>
        <p:spPr>
          <a:xfrm>
            <a:off x="8736965" y="4743450"/>
            <a:ext cx="2758446" cy="3302000"/>
          </a:xfrm>
          <a:prstGeom prst="rect">
            <a:avLst/>
          </a:prstGeom>
          <a:ln w="12700">
            <a:miter lim="400000"/>
            <a:headEnd/>
            <a:tailEnd/>
          </a:ln>
        </p:spPr>
      </p:pic>
      <p:pic>
        <p:nvPicPr>
          <p:cNvPr id="53" name="Picture 8" descr="Picture 8"/>
          <p:cNvPicPr>
            <a:picLocks noChangeAspect="1"/>
          </p:cNvPicPr>
          <p:nvPr/>
        </p:nvPicPr>
        <p:blipFill>
          <a:blip r:embed="rId4"/>
          <a:stretch>
            <a:fillRect/>
          </a:stretch>
        </p:blipFill>
        <p:spPr>
          <a:xfrm>
            <a:off x="13176250" y="4743450"/>
            <a:ext cx="3301366" cy="3301366"/>
          </a:xfrm>
          <a:prstGeom prst="rect">
            <a:avLst/>
          </a:prstGeom>
          <a:ln w="12700">
            <a:miter lim="400000"/>
            <a:headEnd/>
            <a:tailEnd/>
          </a:ln>
        </p:spPr>
      </p:pic>
      <p:sp>
        <p:nvSpPr>
          <p:cNvPr id="54"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空白">
    <p:bg>
      <p:bgPr>
        <a:solidFill>
          <a:srgbClr val="001125"/>
        </a:solidFill>
        <a:effectLst/>
      </p:bgPr>
    </p:bg>
    <p:spTree>
      <p:nvGrpSpPr>
        <p:cNvPr id="1" name=""/>
        <p:cNvGrpSpPr/>
        <p:nvPr/>
      </p:nvGrpSpPr>
      <p:grpSpPr>
        <a:xfrm>
          <a:off x="0" y="0"/>
          <a:ext cx="0" cy="0"/>
          <a:chOff x="0" y="0"/>
          <a:chExt cx="0" cy="0"/>
        </a:xfrm>
      </p:grpSpPr>
      <p:pic>
        <p:nvPicPr>
          <p:cNvPr id="61" name="图片 6" descr="图片 6"/>
          <p:cNvPicPr>
            <a:picLocks noChangeAspect="1"/>
          </p:cNvPicPr>
          <p:nvPr/>
        </p:nvPicPr>
        <p:blipFill>
          <a:blip r:embed="rId2"/>
          <a:srcRect r="50000"/>
          <a:stretch>
            <a:fillRect/>
          </a:stretch>
        </p:blipFill>
        <p:spPr>
          <a:xfrm>
            <a:off x="35520" y="-7114"/>
            <a:ext cx="12156480" cy="7620001"/>
          </a:xfrm>
          <a:prstGeom prst="rect">
            <a:avLst/>
          </a:prstGeom>
          <a:ln w="12700">
            <a:miter lim="400000"/>
            <a:headEnd/>
            <a:tailEnd/>
          </a:ln>
        </p:spPr>
      </p:pic>
      <p:pic>
        <p:nvPicPr>
          <p:cNvPr id="62" name="图片 7" descr="图片 7"/>
          <p:cNvPicPr>
            <a:picLocks noChangeAspect="1"/>
          </p:cNvPicPr>
          <p:nvPr/>
        </p:nvPicPr>
        <p:blipFill>
          <a:blip r:embed="rId2"/>
          <a:srcRect t="19828" r="50072"/>
          <a:stretch>
            <a:fillRect/>
          </a:stretch>
        </p:blipFill>
        <p:spPr>
          <a:xfrm rot="10800000" flipH="1">
            <a:off x="35514" y="7606865"/>
            <a:ext cx="12156488" cy="6109131"/>
          </a:xfrm>
          <a:prstGeom prst="rect">
            <a:avLst/>
          </a:prstGeom>
          <a:ln w="12700">
            <a:miter lim="400000"/>
            <a:headEnd/>
            <a:tailEnd/>
          </a:ln>
        </p:spPr>
      </p:pic>
      <p:sp>
        <p:nvSpPr>
          <p:cNvPr id="63" name="矩形 8"/>
          <p:cNvSpPr/>
          <p:nvPr/>
        </p:nvSpPr>
        <p:spPr>
          <a:xfrm>
            <a:off x="35520" y="0"/>
            <a:ext cx="24348480" cy="13715994"/>
          </a:xfrm>
          <a:prstGeom prst="rect">
            <a:avLst/>
          </a:prstGeom>
          <a:solidFill>
            <a:srgbClr val="001125">
              <a:alpha val="89000"/>
            </a:srgbClr>
          </a:solidFill>
          <a:ln w="12700">
            <a:miter lim="400000"/>
          </a:ln>
        </p:spPr>
        <p:txBody>
          <a:bodyPr lIns="71433" tIns="71433" rIns="71433" bIns="71433" anchor="ctr"/>
          <a:lstStyle/>
          <a:p>
            <a:pPr defTabSz="1828800">
              <a:defRPr sz="3600">
                <a:solidFill>
                  <a:srgbClr val="FFFFFF"/>
                </a:solidFill>
              </a:defRPr>
            </a:pPr>
            <a:endParaRPr sz="5000"/>
          </a:p>
        </p:txBody>
      </p:sp>
      <p:sp>
        <p:nvSpPr>
          <p:cNvPr id="64" name="幻灯片编号"/>
          <p:cNvSpPr txBox="1"/>
          <p:nvPr>
            <p:ph type="sldNum" sz="quarter" idx="2"/>
          </p:nvPr>
        </p:nvSpPr>
        <p:spPr>
          <a:xfrm>
            <a:off x="22172999" y="12802237"/>
            <a:ext cx="534603" cy="551173"/>
          </a:xfrm>
          <a:prstGeom prst="rect">
            <a:avLst/>
          </a:prstGeom>
        </p:spPr>
        <p:txBody>
          <a:bodyPr lIns="91436" tIns="91436" rIns="91436" bIns="91436"/>
          <a:lstStyle>
            <a:lvl1pPr defTabSz="1828800">
              <a:defRPr>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71"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78"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85"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92"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p:cSld name="自定义版式">
    <p:spTree>
      <p:nvGrpSpPr>
        <p:cNvPr id="1" name=""/>
        <p:cNvGrpSpPr/>
        <p:nvPr/>
      </p:nvGrpSpPr>
      <p:grpSpPr>
        <a:xfrm>
          <a:off x="0" y="0"/>
          <a:ext cx="0" cy="0"/>
          <a:chOff x="0" y="0"/>
          <a:chExt cx="0" cy="0"/>
        </a:xfrm>
      </p:grpSpPr>
      <p:sp>
        <p:nvSpPr>
          <p:cNvPr id="99" name="幻灯片编号"/>
          <p:cNvSpPr txBox="1"/>
          <p:nvPr>
            <p:ph type="sldNum" sz="quarter" idx="2"/>
          </p:nvPr>
        </p:nvSpPr>
        <p:spPr>
          <a:xfrm>
            <a:off x="8610600" y="6356350"/>
            <a:ext cx="358409" cy="370837"/>
          </a:xfrm>
          <a:prstGeom prst="rect">
            <a:avLst/>
          </a:prstGeom>
        </p:spPr>
        <p:txBody>
          <a:bodyPr lIns="45718" tIns="45718" rIns="45718" bIns="45718" anchor="t"/>
          <a:lstStyle>
            <a:lvl1pPr algn="l">
              <a:defRPr sz="18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106"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pic>
        <p:nvPicPr>
          <p:cNvPr id="113" name="Picture 6" descr="Picture 6"/>
          <p:cNvPicPr>
            <a:picLocks noChangeAspect="1"/>
          </p:cNvPicPr>
          <p:nvPr/>
        </p:nvPicPr>
        <p:blipFill>
          <a:blip r:embed="rId2"/>
          <a:stretch>
            <a:fillRect/>
          </a:stretch>
        </p:blipFill>
        <p:spPr>
          <a:xfrm>
            <a:off x="21283930" y="214629"/>
            <a:ext cx="2927660" cy="1188003"/>
          </a:xfrm>
          <a:prstGeom prst="rect">
            <a:avLst/>
          </a:prstGeom>
          <a:ln w="12700">
            <a:miter lim="400000"/>
            <a:headEnd/>
            <a:tailEnd/>
          </a:ln>
        </p:spPr>
      </p:pic>
      <p:sp>
        <p:nvSpPr>
          <p:cNvPr id="114"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2_节标题">
    <p:spTree>
      <p:nvGrpSpPr>
        <p:cNvPr id="1" name=""/>
        <p:cNvGrpSpPr/>
        <p:nvPr/>
      </p:nvGrpSpPr>
      <p:grpSpPr>
        <a:xfrm>
          <a:off x="0" y="0"/>
          <a:ext cx="0" cy="0"/>
          <a:chOff x="0" y="0"/>
          <a:chExt cx="0" cy="0"/>
        </a:xfrm>
      </p:grpSpPr>
      <p:pic>
        <p:nvPicPr>
          <p:cNvPr id="41" name="Picture 5" descr="Picture 5"/>
          <p:cNvPicPr>
            <a:picLocks noChangeAspect="1"/>
          </p:cNvPicPr>
          <p:nvPr/>
        </p:nvPicPr>
        <p:blipFill>
          <a:blip r:embed="rId2"/>
          <a:stretch>
            <a:fillRect/>
          </a:stretch>
        </p:blipFill>
        <p:spPr>
          <a:xfrm>
            <a:off x="-636" y="-1271"/>
            <a:ext cx="24384639" cy="13717272"/>
          </a:xfrm>
          <a:prstGeom prst="rect">
            <a:avLst/>
          </a:prstGeom>
          <a:ln w="12700">
            <a:miter lim="400000"/>
            <a:headEnd/>
            <a:tailEnd/>
          </a:ln>
        </p:spPr>
      </p:pic>
      <p:pic>
        <p:nvPicPr>
          <p:cNvPr id="42" name="Picture 1" descr="Picture 1"/>
          <p:cNvPicPr>
            <a:picLocks noChangeAspect="1"/>
          </p:cNvPicPr>
          <p:nvPr/>
        </p:nvPicPr>
        <p:blipFill>
          <a:blip r:embed="rId3"/>
          <a:srcRect r="2312"/>
          <a:stretch>
            <a:fillRect/>
          </a:stretch>
        </p:blipFill>
        <p:spPr>
          <a:xfrm>
            <a:off x="19389089" y="7051040"/>
            <a:ext cx="2501906" cy="3037846"/>
          </a:xfrm>
          <a:prstGeom prst="rect">
            <a:avLst/>
          </a:prstGeom>
          <a:ln w="12700">
            <a:miter lim="400000"/>
            <a:headEnd/>
            <a:tailEnd/>
          </a:ln>
        </p:spPr>
      </p:pic>
      <p:pic>
        <p:nvPicPr>
          <p:cNvPr id="43" name="Picture 9" descr="Picture 9"/>
          <p:cNvPicPr>
            <a:picLocks noChangeAspect="1"/>
          </p:cNvPicPr>
          <p:nvPr/>
        </p:nvPicPr>
        <p:blipFill>
          <a:blip r:embed="rId4"/>
          <a:stretch>
            <a:fillRect/>
          </a:stretch>
        </p:blipFill>
        <p:spPr>
          <a:xfrm rot="1740000">
            <a:off x="19031585" y="3076575"/>
            <a:ext cx="3354711" cy="3372485"/>
          </a:xfrm>
          <a:prstGeom prst="rect">
            <a:avLst/>
          </a:prstGeom>
          <a:ln w="12700">
            <a:miter lim="400000"/>
            <a:headEnd/>
            <a:tailEnd/>
          </a:ln>
        </p:spPr>
      </p:pic>
      <p:sp>
        <p:nvSpPr>
          <p:cNvPr id="44"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0">
  <p:cSld name="自定义版式">
    <p:spTree>
      <p:nvGrpSpPr>
        <p:cNvPr id="1" name=""/>
        <p:cNvGrpSpPr/>
        <p:nvPr/>
      </p:nvGrpSpPr>
      <p:grpSpPr>
        <a:xfrm>
          <a:off x="0" y="0"/>
          <a:ext cx="0" cy="0"/>
          <a:chOff x="0" y="0"/>
          <a:chExt cx="0" cy="0"/>
        </a:xfrm>
      </p:grpSpPr>
      <p:sp>
        <p:nvSpPr>
          <p:cNvPr id="121" name="上海曼昆律师事务所"/>
          <p:cNvSpPr txBox="1"/>
          <p:nvPr>
            <p:ph type="title" hasCustomPrompt="1"/>
          </p:nvPr>
        </p:nvSpPr>
        <p:spPr>
          <a:xfrm>
            <a:off x="838200" y="365125"/>
            <a:ext cx="10515600" cy="1325563"/>
          </a:xfrm>
          <a:prstGeom prst="rect">
            <a:avLst/>
          </a:prstGeom>
        </p:spPr>
        <p:txBody>
          <a:bodyPr lIns="45718" tIns="45718" rIns="45718" bIns="45718" anchor="t"/>
          <a:lstStyle>
            <a:lvl1pPr algn="ctr" defTabSz="914400">
              <a:lnSpc>
                <a:spcPct val="100000"/>
              </a:lnSpc>
              <a:defRPr sz="4400" spc="417">
                <a:solidFill>
                  <a:srgbClr val="FAC2A8"/>
                </a:solidFill>
                <a:latin typeface="+mn-lt"/>
                <a:ea typeface="+mn-ea"/>
                <a:cs typeface="+mn-cs"/>
                <a:sym typeface="Helvetica"/>
              </a:defRPr>
            </a:lvl1pPr>
          </a:lstStyle>
          <a:p>
            <a:r>
              <a:t>上海曼昆律师事务所</a:t>
            </a:r>
          </a:p>
        </p:txBody>
      </p:sp>
      <p:sp>
        <p:nvSpPr>
          <p:cNvPr id="122" name="幻灯片编号"/>
          <p:cNvSpPr txBox="1"/>
          <p:nvPr>
            <p:ph type="sldNum" sz="quarter" idx="2"/>
          </p:nvPr>
        </p:nvSpPr>
        <p:spPr>
          <a:xfrm>
            <a:off x="8610600" y="6356350"/>
            <a:ext cx="358409" cy="370837"/>
          </a:xfrm>
          <a:prstGeom prst="rect">
            <a:avLst/>
          </a:prstGeom>
        </p:spPr>
        <p:txBody>
          <a:bodyPr lIns="45718" tIns="45718" rIns="45718" bIns="45718" anchor="t"/>
          <a:lstStyle>
            <a:lvl1pPr algn="l">
              <a:defRPr sz="18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29" name="标题文本"/>
          <p:cNvSpPr txBox="1"/>
          <p:nvPr>
            <p:ph type="title" hasCustomPrompt="1"/>
          </p:nvPr>
        </p:nvSpPr>
        <p:spPr>
          <a:xfrm>
            <a:off x="4849197" y="2313302"/>
            <a:ext cx="14685605" cy="4633812"/>
          </a:xfrm>
          <a:prstGeom prst="rect">
            <a:avLst/>
          </a:prstGeom>
        </p:spPr>
        <p:txBody>
          <a:bodyPr lIns="71287" tIns="71287" rIns="71287" bIns="71287" anchor="b"/>
          <a:lstStyle>
            <a:lvl1pPr algn="ctr" defTabSz="374650">
              <a:lnSpc>
                <a:spcPct val="100000"/>
              </a:lnSpc>
              <a:defRPr sz="11000">
                <a:latin typeface="Helvetica Light"/>
                <a:ea typeface="Helvetica Light"/>
                <a:cs typeface="Helvetica Light"/>
                <a:sym typeface="Helvetica Light"/>
              </a:defRPr>
            </a:lvl1pPr>
          </a:lstStyle>
          <a:p>
            <a:r>
              <a:t>标题文本</a:t>
            </a:r>
          </a:p>
        </p:txBody>
      </p:sp>
      <p:sp>
        <p:nvSpPr>
          <p:cNvPr id="130" name="正文级别 1…"/>
          <p:cNvSpPr txBox="1"/>
          <p:nvPr>
            <p:ph type="body" sz="quarter" idx="1" hasCustomPrompt="1"/>
          </p:nvPr>
        </p:nvSpPr>
        <p:spPr>
          <a:xfrm>
            <a:off x="4849197" y="7071868"/>
            <a:ext cx="14685605" cy="1586191"/>
          </a:xfrm>
          <a:prstGeom prst="rect">
            <a:avLst/>
          </a:prstGeom>
        </p:spPr>
        <p:txBody>
          <a:bodyPr lIns="71287" tIns="71287" rIns="71287" bIns="71287"/>
          <a:lstStyle>
            <a:lvl1pPr marL="0" indent="0" algn="ctr" defTabSz="374650">
              <a:lnSpc>
                <a:spcPct val="100000"/>
              </a:lnSpc>
              <a:spcBef>
                <a:spcPts val="0"/>
              </a:spcBef>
              <a:buSzTx/>
              <a:buFontTx/>
              <a:buNone/>
              <a:defRPr sz="4400">
                <a:latin typeface="Helvetica Light"/>
                <a:ea typeface="Helvetica Light"/>
                <a:cs typeface="Helvetica Light"/>
                <a:sym typeface="Helvetica Light"/>
              </a:defRPr>
            </a:lvl1pPr>
            <a:lvl2pPr marL="0" indent="0" algn="ctr" defTabSz="374650">
              <a:lnSpc>
                <a:spcPct val="100000"/>
              </a:lnSpc>
              <a:spcBef>
                <a:spcPts val="0"/>
              </a:spcBef>
              <a:buSzTx/>
              <a:buFontTx/>
              <a:buNone/>
              <a:defRPr sz="4400">
                <a:latin typeface="Helvetica Light"/>
                <a:ea typeface="Helvetica Light"/>
                <a:cs typeface="Helvetica Light"/>
                <a:sym typeface="Helvetica Light"/>
              </a:defRPr>
            </a:lvl2pPr>
            <a:lvl3pPr marL="0" indent="0" algn="ctr" defTabSz="374650">
              <a:lnSpc>
                <a:spcPct val="100000"/>
              </a:lnSpc>
              <a:spcBef>
                <a:spcPts val="0"/>
              </a:spcBef>
              <a:buSzTx/>
              <a:buFontTx/>
              <a:buNone/>
              <a:defRPr sz="4400">
                <a:latin typeface="Helvetica Light"/>
                <a:ea typeface="Helvetica Light"/>
                <a:cs typeface="Helvetica Light"/>
                <a:sym typeface="Helvetica Light"/>
              </a:defRPr>
            </a:lvl3pPr>
            <a:lvl4pPr marL="0" indent="0" algn="ctr" defTabSz="374650">
              <a:lnSpc>
                <a:spcPct val="100000"/>
              </a:lnSpc>
              <a:spcBef>
                <a:spcPts val="0"/>
              </a:spcBef>
              <a:buSzTx/>
              <a:buFontTx/>
              <a:buNone/>
              <a:defRPr sz="4400">
                <a:latin typeface="Helvetica Light"/>
                <a:ea typeface="Helvetica Light"/>
                <a:cs typeface="Helvetica Light"/>
                <a:sym typeface="Helvetica Light"/>
              </a:defRPr>
            </a:lvl4pPr>
            <a:lvl5pPr marL="0" indent="0" algn="ctr" defTabSz="374650">
              <a:lnSpc>
                <a:spcPct val="100000"/>
              </a:lnSpc>
              <a:spcBef>
                <a:spcPts val="0"/>
              </a:spcBef>
              <a:buSzTx/>
              <a:buFontTx/>
              <a:buNone/>
              <a:defRPr sz="4400">
                <a:latin typeface="Helvetica Light"/>
                <a:ea typeface="Helvetica Light"/>
                <a:cs typeface="Helvetica Light"/>
                <a:sym typeface="Helvetica Light"/>
              </a:defRPr>
            </a:lvl5pPr>
          </a:lstStyle>
          <a:p>
            <a:r>
              <a:t>正文级别 1</a:t>
            </a:r>
          </a:p>
          <a:p>
            <a:pPr lvl="1"/>
          </a:p>
          <a:p>
            <a:pPr lvl="2"/>
          </a:p>
          <a:p>
            <a:pPr lvl="3"/>
          </a:p>
          <a:p>
            <a:pPr lvl="4"/>
          </a:p>
        </p:txBody>
      </p:sp>
      <p:sp>
        <p:nvSpPr>
          <p:cNvPr id="131" name="幻灯片编号"/>
          <p:cNvSpPr txBox="1"/>
          <p:nvPr>
            <p:ph type="sldNum" sz="quarter" idx="2"/>
          </p:nvPr>
        </p:nvSpPr>
        <p:spPr>
          <a:xfrm>
            <a:off x="11935983" y="12997791"/>
            <a:ext cx="494212" cy="510875"/>
          </a:xfrm>
          <a:prstGeom prst="rect">
            <a:avLst/>
          </a:prstGeom>
        </p:spPr>
        <p:txBody>
          <a:bodyPr lIns="71287" tIns="71287" rIns="71287" bIns="71287" anchor="t"/>
          <a:lstStyle>
            <a:lvl1pPr algn="ctr" defTabSz="374650">
              <a:defRPr>
                <a:solidFill>
                  <a:srgbClr val="000000"/>
                </a:solidFill>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0">
  <p:cSld name="自定义版式">
    <p:spTree>
      <p:nvGrpSpPr>
        <p:cNvPr id="1" name=""/>
        <p:cNvGrpSpPr/>
        <p:nvPr/>
      </p:nvGrpSpPr>
      <p:grpSpPr>
        <a:xfrm>
          <a:off x="0" y="0"/>
          <a:ext cx="0" cy="0"/>
          <a:chOff x="0" y="0"/>
          <a:chExt cx="0" cy="0"/>
        </a:xfrm>
      </p:grpSpPr>
      <p:pic>
        <p:nvPicPr>
          <p:cNvPr id="138" name="截屏2022-06-07 09.45.04.png" descr="截屏2022-06-07 09.45.04.png"/>
          <p:cNvPicPr>
            <a:picLocks noChangeAspect="1"/>
          </p:cNvPicPr>
          <p:nvPr/>
        </p:nvPicPr>
        <p:blipFill>
          <a:blip r:embed="rId2"/>
          <a:stretch>
            <a:fillRect/>
          </a:stretch>
        </p:blipFill>
        <p:spPr>
          <a:xfrm>
            <a:off x="542577" y="184813"/>
            <a:ext cx="5237361" cy="1454250"/>
          </a:xfrm>
          <a:prstGeom prst="rect">
            <a:avLst/>
          </a:prstGeom>
          <a:ln w="12700">
            <a:miter lim="400000"/>
            <a:headEnd/>
            <a:tailEnd/>
          </a:ln>
        </p:spPr>
      </p:pic>
      <p:sp>
        <p:nvSpPr>
          <p:cNvPr id="139" name="幻灯片编号"/>
          <p:cNvSpPr txBox="1"/>
          <p:nvPr>
            <p:ph type="sldNum" sz="quarter" idx="2"/>
          </p:nvPr>
        </p:nvSpPr>
        <p:spPr>
          <a:xfrm>
            <a:off x="8610600" y="6356350"/>
            <a:ext cx="332965" cy="408937"/>
          </a:xfrm>
          <a:prstGeom prst="rect">
            <a:avLst/>
          </a:prstGeom>
        </p:spPr>
        <p:txBody>
          <a:bodyPr lIns="45718" tIns="45718" rIns="45718" bIns="45718" anchor="t"/>
          <a:lstStyle>
            <a:lvl1pPr algn="l">
              <a:defRPr sz="1800">
                <a:solidFill>
                  <a:srgbClr val="000000"/>
                </a:solidFill>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0">
  <p:cSld name="Default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6" name="幻灯片编号"/>
          <p:cNvSpPr txBox="1"/>
          <p:nvPr>
            <p:ph type="sldNum" sz="quarter" idx="2"/>
          </p:nvPr>
        </p:nvSpPr>
        <p:spPr>
          <a:xfrm>
            <a:off x="8610600" y="6356350"/>
            <a:ext cx="332965" cy="408937"/>
          </a:xfrm>
          <a:prstGeom prst="rect">
            <a:avLst/>
          </a:prstGeom>
        </p:spPr>
        <p:txBody>
          <a:bodyPr lIns="45718" tIns="45718" rIns="45718" bIns="45718" anchor="t"/>
          <a:lstStyle>
            <a:lvl1pPr algn="l">
              <a:defRPr sz="1800">
                <a:solidFill>
                  <a:srgbClr val="000000"/>
                </a:solidFill>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0">
  <p:cSld name="Title and Content 0">
    <p:spTree>
      <p:nvGrpSpPr>
        <p:cNvPr id="1" name=""/>
        <p:cNvGrpSpPr/>
        <p:nvPr/>
      </p:nvGrpSpPr>
      <p:grpSpPr>
        <a:xfrm>
          <a:off x="0" y="0"/>
          <a:ext cx="0" cy="0"/>
          <a:chOff x="0" y="0"/>
          <a:chExt cx="0" cy="0"/>
        </a:xfrm>
      </p:grpSpPr>
      <p:sp>
        <p:nvSpPr>
          <p:cNvPr id="153" name="标题文本"/>
          <p:cNvSpPr txBox="1"/>
          <p:nvPr>
            <p:ph type="title" hasCustomPrompt="1"/>
          </p:nvPr>
        </p:nvSpPr>
        <p:spPr>
          <a:xfrm>
            <a:off x="2133600" y="1285188"/>
            <a:ext cx="20116800" cy="2743201"/>
          </a:xfrm>
          <a:prstGeom prst="rect">
            <a:avLst/>
          </a:prstGeom>
        </p:spPr>
        <p:txBody>
          <a:bodyPr/>
          <a:lstStyle>
            <a:lvl1pPr>
              <a:defRPr sz="7600" b="1" i="1" spc="-140">
                <a:solidFill>
                  <a:srgbClr val="262626"/>
                </a:solidFill>
                <a:latin typeface="Georgia Pro Cond Black"/>
                <a:ea typeface="Georgia Pro Cond Black"/>
                <a:cs typeface="Georgia Pro Cond Black"/>
                <a:sym typeface="Georgia Pro Cond Black"/>
              </a:defRPr>
            </a:lvl1pPr>
          </a:lstStyle>
          <a:p>
            <a:r>
              <a:t>标题文本</a:t>
            </a:r>
          </a:p>
        </p:txBody>
      </p:sp>
      <p:sp>
        <p:nvSpPr>
          <p:cNvPr id="154" name="正文级别 1…"/>
          <p:cNvSpPr txBox="1"/>
          <p:nvPr>
            <p:ph type="body" idx="1" hasCustomPrompt="1"/>
          </p:nvPr>
        </p:nvSpPr>
        <p:spPr>
          <a:xfrm>
            <a:off x="2133600" y="4206240"/>
            <a:ext cx="20116800" cy="7699249"/>
          </a:xfrm>
          <a:prstGeom prst="rect">
            <a:avLst/>
          </a:prstGeom>
        </p:spPr>
        <p:txBody>
          <a:bodyPr/>
          <a:lstStyle>
            <a:lvl1pPr marL="365760" indent="-365760">
              <a:lnSpc>
                <a:spcPct val="120000"/>
              </a:lnSpc>
              <a:spcBef>
                <a:spcPts val="1800"/>
              </a:spcBef>
              <a:buClr>
                <a:srgbClr val="262626"/>
              </a:buClr>
              <a:buFont typeface="Garamond" panose="02020404030301010803"/>
              <a:buChar char="◦"/>
              <a:defRPr sz="2800">
                <a:latin typeface="Georgia Pro"/>
                <a:ea typeface="Georgia Pro"/>
                <a:cs typeface="Georgia Pro"/>
                <a:sym typeface="Georgia Pro"/>
              </a:defRPr>
            </a:lvl1pPr>
            <a:lvl2pPr marL="668020" indent="-393700">
              <a:lnSpc>
                <a:spcPct val="120000"/>
              </a:lnSpc>
              <a:spcBef>
                <a:spcPts val="1800"/>
              </a:spcBef>
              <a:buClr>
                <a:srgbClr val="262626"/>
              </a:buClr>
              <a:buFont typeface="Garamond" panose="02020404030301010803"/>
              <a:buChar char="◦"/>
              <a:defRPr sz="2800">
                <a:latin typeface="Georgia Pro"/>
                <a:ea typeface="Georgia Pro"/>
                <a:cs typeface="Georgia Pro"/>
                <a:sym typeface="Georgia Pro"/>
              </a:defRPr>
            </a:lvl2pPr>
            <a:lvl3pPr marL="1014095" indent="-465455">
              <a:lnSpc>
                <a:spcPct val="120000"/>
              </a:lnSpc>
              <a:spcBef>
                <a:spcPts val="1800"/>
              </a:spcBef>
              <a:buClr>
                <a:srgbClr val="262626"/>
              </a:buClr>
              <a:buFont typeface="Garamond" panose="02020404030301010803"/>
              <a:buChar char="◦"/>
              <a:defRPr sz="2800">
                <a:latin typeface="Georgia Pro"/>
                <a:ea typeface="Georgia Pro"/>
                <a:cs typeface="Georgia Pro"/>
                <a:sym typeface="Georgia Pro"/>
              </a:defRPr>
            </a:lvl3pPr>
            <a:lvl4pPr marL="1288415" indent="-465455">
              <a:lnSpc>
                <a:spcPct val="120000"/>
              </a:lnSpc>
              <a:spcBef>
                <a:spcPts val="1800"/>
              </a:spcBef>
              <a:buClr>
                <a:srgbClr val="262626"/>
              </a:buClr>
              <a:buFont typeface="Garamond" panose="02020404030301010803"/>
              <a:buChar char="◦"/>
              <a:defRPr sz="2800">
                <a:latin typeface="Georgia Pro"/>
                <a:ea typeface="Georgia Pro"/>
                <a:cs typeface="Georgia Pro"/>
                <a:sym typeface="Georgia Pro"/>
              </a:defRPr>
            </a:lvl4pPr>
            <a:lvl5pPr marL="1562735" indent="-465455">
              <a:lnSpc>
                <a:spcPct val="120000"/>
              </a:lnSpc>
              <a:spcBef>
                <a:spcPts val="1800"/>
              </a:spcBef>
              <a:buClr>
                <a:srgbClr val="262626"/>
              </a:buClr>
              <a:buFont typeface="Garamond" panose="02020404030301010803"/>
              <a:buChar char="◦"/>
              <a:defRPr sz="2800">
                <a:latin typeface="Georgia Pro"/>
                <a:ea typeface="Georgia Pro"/>
                <a:cs typeface="Georgia Pro"/>
                <a:sym typeface="Georgia Pro"/>
              </a:defRPr>
            </a:lvl5pPr>
          </a:lstStyle>
          <a:p>
            <a:r>
              <a:t>正文级别 1</a:t>
            </a:r>
          </a:p>
          <a:p>
            <a:pPr lvl="1"/>
            <a:r>
              <a:t>正文级别 2</a:t>
            </a:r>
          </a:p>
          <a:p>
            <a:pPr lvl="2"/>
            <a:r>
              <a:t>正文级别 3</a:t>
            </a:r>
          </a:p>
          <a:p>
            <a:pPr lvl="3"/>
            <a:r>
              <a:t>正文级别 4</a:t>
            </a:r>
          </a:p>
          <a:p>
            <a:pPr lvl="4"/>
            <a:r>
              <a:t>正文级别 5</a:t>
            </a:r>
          </a:p>
        </p:txBody>
      </p:sp>
      <p:sp>
        <p:nvSpPr>
          <p:cNvPr id="155" name="幻灯片编号"/>
          <p:cNvSpPr txBox="1"/>
          <p:nvPr>
            <p:ph type="sldNum" sz="quarter" idx="2"/>
          </p:nvPr>
        </p:nvSpPr>
        <p:spPr>
          <a:xfrm>
            <a:off x="21828799" y="12377420"/>
            <a:ext cx="421601" cy="424181"/>
          </a:xfrm>
          <a:prstGeom prst="rect">
            <a:avLst/>
          </a:prstGeom>
        </p:spPr>
        <p:txBody>
          <a:bodyPr anchor="b"/>
          <a:lstStyle>
            <a:lvl1pPr defTabSz="1828800">
              <a:defRPr sz="1600">
                <a:solidFill>
                  <a:srgbClr val="404040"/>
                </a:solidFill>
                <a:latin typeface="Georgia Pro"/>
                <a:ea typeface="Georgia Pro"/>
                <a:cs typeface="Georgia Pro"/>
                <a:sym typeface="Georgia Pro"/>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6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grpSp>
        <p:nvGrpSpPr>
          <p:cNvPr id="173" name="组合 4"/>
          <p:cNvGrpSpPr/>
          <p:nvPr/>
        </p:nvGrpSpPr>
        <p:grpSpPr>
          <a:xfrm>
            <a:off x="1939289" y="1371599"/>
            <a:ext cx="20623532" cy="323854"/>
            <a:chOff x="0" y="0"/>
            <a:chExt cx="20623530" cy="323852"/>
          </a:xfrm>
        </p:grpSpPr>
        <p:sp>
          <p:nvSpPr>
            <p:cNvPr id="169" name="椭圆 43"/>
            <p:cNvSpPr/>
            <p:nvPr/>
          </p:nvSpPr>
          <p:spPr>
            <a:xfrm>
              <a:off x="4885690" y="-1"/>
              <a:ext cx="323853" cy="323854"/>
            </a:xfrm>
            <a:prstGeom prst="ellipse">
              <a:avLst/>
            </a:prstGeom>
            <a:solidFill>
              <a:srgbClr val="7779D7"/>
            </a:solidFill>
            <a:ln w="25400" cap="flat">
              <a:solidFill>
                <a:srgbClr val="B1B2E8"/>
              </a:solidFill>
              <a:prstDash val="solid"/>
              <a:miter lim="800000"/>
            </a:ln>
            <a:effectLst/>
          </p:spPr>
          <p:txBody>
            <a:bodyPr wrap="square" lIns="91439" tIns="91439" rIns="91439" bIns="91439" numCol="1" anchor="ctr">
              <a:noAutofit/>
            </a:bodyPr>
            <a:lstStyle/>
            <a:p>
              <a:pPr defTabSz="914400">
                <a:defRPr sz="3600">
                  <a:solidFill>
                    <a:srgbClr val="FFFFFF"/>
                  </a:solidFill>
                  <a:latin typeface="Arial" panose="020B0604020202090204"/>
                  <a:ea typeface="Arial" panose="020B0604020202090204"/>
                  <a:cs typeface="Arial" panose="020B0604020202090204"/>
                  <a:sym typeface="Arial" panose="020B0604020202090204"/>
                </a:defRPr>
              </a:pPr>
              <a:endParaRPr sz="5000"/>
            </a:p>
          </p:txBody>
        </p:sp>
        <p:sp>
          <p:nvSpPr>
            <p:cNvPr id="170" name="椭圆 44"/>
            <p:cNvSpPr/>
            <p:nvPr/>
          </p:nvSpPr>
          <p:spPr>
            <a:xfrm>
              <a:off x="15413990" y="-1"/>
              <a:ext cx="323853" cy="323854"/>
            </a:xfrm>
            <a:prstGeom prst="ellipse">
              <a:avLst/>
            </a:prstGeom>
            <a:solidFill>
              <a:srgbClr val="7779D7"/>
            </a:solidFill>
            <a:ln w="25400" cap="flat">
              <a:solidFill>
                <a:srgbClr val="B1B2E8"/>
              </a:solidFill>
              <a:prstDash val="solid"/>
              <a:miter lim="800000"/>
            </a:ln>
            <a:effectLst/>
          </p:spPr>
          <p:txBody>
            <a:bodyPr wrap="square" lIns="91439" tIns="91439" rIns="91439" bIns="91439" numCol="1" anchor="ctr">
              <a:noAutofit/>
            </a:bodyPr>
            <a:lstStyle/>
            <a:p>
              <a:pPr defTabSz="914400">
                <a:defRPr sz="3600">
                  <a:solidFill>
                    <a:srgbClr val="FFFFFF"/>
                  </a:solidFill>
                  <a:latin typeface="Arial" panose="020B0604020202090204"/>
                  <a:ea typeface="Arial" panose="020B0604020202090204"/>
                  <a:cs typeface="Arial" panose="020B0604020202090204"/>
                  <a:sym typeface="Arial" panose="020B0604020202090204"/>
                </a:defRPr>
              </a:pPr>
              <a:endParaRPr sz="5000"/>
            </a:p>
          </p:txBody>
        </p:sp>
        <p:sp>
          <p:nvSpPr>
            <p:cNvPr id="171" name="直接连接符 45"/>
            <p:cNvSpPr/>
            <p:nvPr/>
          </p:nvSpPr>
          <p:spPr>
            <a:xfrm>
              <a:off x="-1" y="154940"/>
              <a:ext cx="4885691" cy="15240"/>
            </a:xfrm>
            <a:prstGeom prst="line">
              <a:avLst/>
            </a:prstGeom>
            <a:noFill/>
            <a:ln w="12700" cap="flat">
              <a:solidFill>
                <a:srgbClr val="B1B2E8"/>
              </a:solidFill>
              <a:prstDash val="solid"/>
              <a:miter lim="800000"/>
            </a:ln>
            <a:effectLst/>
          </p:spPr>
          <p:txBody>
            <a:bodyPr wrap="square" lIns="91439" tIns="91439" rIns="91439" bIns="91439" numCol="1" anchor="t">
              <a:noAutofit/>
            </a:bodyPr>
            <a:lstStyle/>
            <a:p>
              <a:pPr algn="l" defTabSz="914400">
                <a:defRPr sz="3600">
                  <a:latin typeface="Calibri" panose="020F0502020204030204"/>
                  <a:ea typeface="Calibri" panose="020F0502020204030204"/>
                  <a:cs typeface="Calibri" panose="020F0502020204030204"/>
                  <a:sym typeface="Calibri" panose="020F0502020204030204"/>
                </a:defRPr>
              </a:pPr>
              <a:endParaRPr sz="5000"/>
            </a:p>
          </p:txBody>
        </p:sp>
        <p:sp>
          <p:nvSpPr>
            <p:cNvPr id="172" name="直接连接符 46"/>
            <p:cNvSpPr/>
            <p:nvPr/>
          </p:nvSpPr>
          <p:spPr>
            <a:xfrm>
              <a:off x="15737840" y="170180"/>
              <a:ext cx="4885691" cy="15240"/>
            </a:xfrm>
            <a:prstGeom prst="line">
              <a:avLst/>
            </a:prstGeom>
            <a:noFill/>
            <a:ln w="12700" cap="flat">
              <a:solidFill>
                <a:srgbClr val="B1B2E8"/>
              </a:solidFill>
              <a:prstDash val="solid"/>
              <a:miter lim="800000"/>
            </a:ln>
            <a:effectLst/>
          </p:spPr>
          <p:txBody>
            <a:bodyPr wrap="square" lIns="91439" tIns="91439" rIns="91439" bIns="91439" numCol="1" anchor="t">
              <a:noAutofit/>
            </a:bodyPr>
            <a:lstStyle/>
            <a:p>
              <a:pPr algn="l" defTabSz="914400">
                <a:defRPr sz="3600">
                  <a:latin typeface="Calibri" panose="020F0502020204030204"/>
                  <a:ea typeface="Calibri" panose="020F0502020204030204"/>
                  <a:cs typeface="Calibri" panose="020F0502020204030204"/>
                  <a:sym typeface="Calibri" panose="020F0502020204030204"/>
                </a:defRPr>
              </a:pPr>
              <a:endParaRPr sz="5000"/>
            </a:p>
          </p:txBody>
        </p:sp>
      </p:grpSp>
      <p:sp>
        <p:nvSpPr>
          <p:cNvPr id="174" name="幻灯片编号"/>
          <p:cNvSpPr txBox="1"/>
          <p:nvPr>
            <p:ph type="sldNum" sz="quarter" idx="2"/>
          </p:nvPr>
        </p:nvSpPr>
        <p:spPr>
          <a:xfrm>
            <a:off x="22677095" y="12712264"/>
            <a:ext cx="478106" cy="466671"/>
          </a:xfrm>
          <a:prstGeom prst="rect">
            <a:avLst/>
          </a:prstGeom>
        </p:spPr>
        <p:txBody>
          <a:bodyPr>
            <a:normAutofit/>
          </a:bodyPr>
          <a:lstStyle>
            <a:lvl1pPr>
              <a:defRPr sz="2000">
                <a:latin typeface="Arial" panose="020B0604020202090204"/>
                <a:ea typeface="Arial" panose="020B0604020202090204"/>
                <a:cs typeface="Arial" panose="020B0604020202090204"/>
                <a:sym typeface="Arial" panose="020B0604020202090204"/>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81" name="Freeform 2"/>
          <p:cNvSpPr/>
          <p:nvPr/>
        </p:nvSpPr>
        <p:spPr>
          <a:xfrm>
            <a:off x="0" y="0"/>
            <a:ext cx="24384001" cy="13716001"/>
          </a:xfrm>
          <a:prstGeom prst="rect">
            <a:avLst/>
          </a:prstGeom>
          <a:blipFill>
            <a:blip r:embed="rId2"/>
            <a:stretch>
              <a:fillRect/>
            </a:stretch>
          </a:blipFill>
          <a:ln w="12700">
            <a:miter lim="400000"/>
          </a:ln>
        </p:spPr>
        <p:txBody>
          <a:bodyPr tIns="91439" bIns="91439"/>
          <a:lstStyle/>
          <a:p>
            <a:pPr algn="l" defTabSz="914400">
              <a:defRPr sz="3600">
                <a:latin typeface="Arial" panose="020B0604020202090204"/>
                <a:ea typeface="Arial" panose="020B0604020202090204"/>
                <a:cs typeface="Arial" panose="020B0604020202090204"/>
                <a:sym typeface="Arial" panose="020B0604020202090204"/>
              </a:defRPr>
            </a:pPr>
            <a:endParaRPr sz="5000"/>
          </a:p>
        </p:txBody>
      </p:sp>
      <p:sp>
        <p:nvSpPr>
          <p:cNvPr id="182" name="标题文本"/>
          <p:cNvSpPr txBox="1"/>
          <p:nvPr>
            <p:ph type="title" hasCustomPrompt="1"/>
          </p:nvPr>
        </p:nvSpPr>
        <p:spPr>
          <a:xfrm>
            <a:off x="1216799" y="1216799"/>
            <a:ext cx="21938402" cy="1411201"/>
          </a:xfrm>
          <a:prstGeom prst="rect">
            <a:avLst/>
          </a:prstGeom>
        </p:spPr>
        <p:txBody>
          <a:bodyPr lIns="93599" tIns="93599" rIns="93599" bIns="93599"/>
          <a:lstStyle>
            <a:lvl1pPr>
              <a:lnSpc>
                <a:spcPct val="100000"/>
              </a:lnSpc>
              <a:defRPr sz="7200" b="1" spc="600">
                <a:solidFill>
                  <a:srgbClr val="262626"/>
                </a:solidFill>
                <a:latin typeface="Arial" panose="020B0604020202090204"/>
                <a:ea typeface="Arial" panose="020B0604020202090204"/>
                <a:cs typeface="Arial" panose="020B0604020202090204"/>
                <a:sym typeface="Arial" panose="020B0604020202090204"/>
              </a:defRPr>
            </a:lvl1pPr>
          </a:lstStyle>
          <a:p>
            <a:r>
              <a:t>标题文本</a:t>
            </a:r>
          </a:p>
        </p:txBody>
      </p:sp>
      <p:sp>
        <p:nvSpPr>
          <p:cNvPr id="183" name="正文级别 1…"/>
          <p:cNvSpPr txBox="1"/>
          <p:nvPr>
            <p:ph type="body" idx="1" hasCustomPrompt="1"/>
          </p:nvPr>
        </p:nvSpPr>
        <p:spPr>
          <a:xfrm>
            <a:off x="1216799" y="2980800"/>
            <a:ext cx="21938402" cy="9518400"/>
          </a:xfrm>
          <a:prstGeom prst="rect">
            <a:avLst/>
          </a:prstGeom>
        </p:spPr>
        <p:txBody>
          <a:bodyPr lIns="93599" tIns="93599" rIns="93599" bIns="93599"/>
          <a:lstStyle>
            <a:lvl1pPr>
              <a:lnSpc>
                <a:spcPct val="130000"/>
              </a:lnSpc>
              <a:buChar char="●"/>
              <a:defRPr sz="3600" spc="300">
                <a:solidFill>
                  <a:srgbClr val="595959"/>
                </a:solidFill>
                <a:latin typeface="Arial" panose="020B0604020202090204"/>
                <a:ea typeface="Arial" panose="020B0604020202090204"/>
                <a:cs typeface="Arial" panose="020B0604020202090204"/>
                <a:sym typeface="Arial" panose="020B0604020202090204"/>
              </a:defRPr>
            </a:lvl1pPr>
            <a:lvl2pPr marL="971550" indent="-514350">
              <a:lnSpc>
                <a:spcPct val="130000"/>
              </a:lnSpc>
              <a:buChar char="●"/>
              <a:defRPr sz="3600" spc="300">
                <a:solidFill>
                  <a:srgbClr val="595959"/>
                </a:solidFill>
                <a:latin typeface="Arial" panose="020B0604020202090204"/>
                <a:ea typeface="Arial" panose="020B0604020202090204"/>
                <a:cs typeface="Arial" panose="020B0604020202090204"/>
                <a:sym typeface="Arial" panose="020B0604020202090204"/>
              </a:defRPr>
            </a:lvl2pPr>
            <a:lvl3pPr marL="1428750" indent="-514350">
              <a:lnSpc>
                <a:spcPct val="130000"/>
              </a:lnSpc>
              <a:buChar char="●"/>
              <a:defRPr sz="3600" spc="300">
                <a:solidFill>
                  <a:srgbClr val="595959"/>
                </a:solidFill>
                <a:latin typeface="Arial" panose="020B0604020202090204"/>
                <a:ea typeface="Arial" panose="020B0604020202090204"/>
                <a:cs typeface="Arial" panose="020B0604020202090204"/>
                <a:sym typeface="Arial" panose="020B0604020202090204"/>
              </a:defRPr>
            </a:lvl3pPr>
            <a:lvl4pPr marL="1959610" indent="-588010">
              <a:lnSpc>
                <a:spcPct val="130000"/>
              </a:lnSpc>
              <a:defRPr sz="3600" spc="300">
                <a:solidFill>
                  <a:srgbClr val="595959"/>
                </a:solidFill>
                <a:latin typeface="Arial" panose="020B0604020202090204"/>
                <a:ea typeface="Arial" panose="020B0604020202090204"/>
                <a:cs typeface="Arial" panose="020B0604020202090204"/>
                <a:sym typeface="Arial" panose="020B0604020202090204"/>
              </a:defRPr>
            </a:lvl4pPr>
            <a:lvl5pPr marL="2416810" indent="-588010">
              <a:lnSpc>
                <a:spcPct val="130000"/>
              </a:lnSpc>
              <a:defRPr sz="3600" spc="300">
                <a:solidFill>
                  <a:srgbClr val="595959"/>
                </a:solidFill>
                <a:latin typeface="Arial" panose="020B0604020202090204"/>
                <a:ea typeface="Arial" panose="020B0604020202090204"/>
                <a:cs typeface="Arial" panose="020B0604020202090204"/>
                <a:sym typeface="Arial" panose="020B0604020202090204"/>
              </a:defRPr>
            </a:lvl5pPr>
          </a:lstStyle>
          <a:p>
            <a:r>
              <a:t>正文级别 1</a:t>
            </a:r>
          </a:p>
          <a:p>
            <a:pPr lvl="1"/>
            <a:r>
              <a:t>正文级别 2</a:t>
            </a:r>
          </a:p>
          <a:p>
            <a:pPr lvl="2"/>
            <a:r>
              <a:t>正文级别 3</a:t>
            </a:r>
          </a:p>
          <a:p>
            <a:pPr lvl="3"/>
            <a:r>
              <a:t>正文级别 4</a:t>
            </a:r>
          </a:p>
          <a:p>
            <a:pPr lvl="4"/>
            <a:r>
              <a:t>正文级别 5</a:t>
            </a:r>
          </a:p>
        </p:txBody>
      </p:sp>
      <p:sp>
        <p:nvSpPr>
          <p:cNvPr id="184" name="Freeform 4"/>
          <p:cNvSpPr/>
          <p:nvPr/>
        </p:nvSpPr>
        <p:spPr>
          <a:xfrm rot="16200000">
            <a:off x="9646446" y="-6312191"/>
            <a:ext cx="7473597" cy="26766485"/>
          </a:xfrm>
          <a:prstGeom prst="rect">
            <a:avLst/>
          </a:prstGeom>
          <a:gradFill>
            <a:gsLst>
              <a:gs pos="8000">
                <a:srgbClr val="CFCFF1">
                  <a:alpha val="60000"/>
                </a:srgbClr>
              </a:gs>
              <a:gs pos="47000">
                <a:srgbClr val="F1D6FC">
                  <a:alpha val="34000"/>
                </a:srgbClr>
              </a:gs>
              <a:gs pos="100000">
                <a:srgbClr val="EECEFB">
                  <a:alpha val="0"/>
                </a:srgbClr>
              </a:gs>
            </a:gsLst>
            <a:lin ang="5400000"/>
          </a:gradFill>
          <a:ln w="12700">
            <a:miter lim="400000"/>
          </a:ln>
        </p:spPr>
        <p:txBody>
          <a:bodyPr tIns="91439" bIns="91439"/>
          <a:lstStyle/>
          <a:p>
            <a:pPr algn="l" defTabSz="914400">
              <a:defRPr sz="3600">
                <a:latin typeface="Arial" panose="020B0604020202090204"/>
                <a:ea typeface="Arial" panose="020B0604020202090204"/>
                <a:cs typeface="Arial" panose="020B0604020202090204"/>
                <a:sym typeface="Arial" panose="020B0604020202090204"/>
              </a:defRPr>
            </a:pPr>
            <a:endParaRPr sz="5000"/>
          </a:p>
        </p:txBody>
      </p:sp>
      <p:sp>
        <p:nvSpPr>
          <p:cNvPr id="185" name="Freeform 6"/>
          <p:cNvSpPr/>
          <p:nvPr/>
        </p:nvSpPr>
        <p:spPr>
          <a:xfrm>
            <a:off x="-668765" y="-426762"/>
            <a:ext cx="6094205" cy="4189766"/>
          </a:xfrm>
          <a:prstGeom prst="rect">
            <a:avLst/>
          </a:prstGeom>
          <a:blipFill>
            <a:blip r:embed="rId3"/>
            <a:stretch>
              <a:fillRect/>
            </a:stretch>
          </a:blipFill>
          <a:ln w="12700">
            <a:miter lim="400000"/>
          </a:ln>
        </p:spPr>
        <p:txBody>
          <a:bodyPr tIns="91439" bIns="91439"/>
          <a:lstStyle/>
          <a:p>
            <a:pPr algn="l" defTabSz="914400">
              <a:defRPr sz="3600">
                <a:latin typeface="Arial" panose="020B0604020202090204"/>
                <a:ea typeface="Arial" panose="020B0604020202090204"/>
                <a:cs typeface="Arial" panose="020B0604020202090204"/>
                <a:sym typeface="Arial" panose="020B0604020202090204"/>
              </a:defRPr>
            </a:pPr>
            <a:endParaRPr sz="5000"/>
          </a:p>
        </p:txBody>
      </p:sp>
      <p:sp>
        <p:nvSpPr>
          <p:cNvPr id="186" name="Freeform 3"/>
          <p:cNvSpPr/>
          <p:nvPr/>
        </p:nvSpPr>
        <p:spPr>
          <a:xfrm rot="16200000">
            <a:off x="-6112798" y="-373087"/>
            <a:ext cx="24984718" cy="12783122"/>
          </a:xfrm>
          <a:prstGeom prst="rect">
            <a:avLst/>
          </a:prstGeom>
          <a:gradFill>
            <a:gsLst>
              <a:gs pos="54000">
                <a:srgbClr val="E0E0F6">
                  <a:alpha val="13000"/>
                </a:srgbClr>
              </a:gs>
              <a:gs pos="100000">
                <a:srgbClr val="B1B2E8">
                  <a:alpha val="64000"/>
                </a:srgbClr>
              </a:gs>
            </a:gsLst>
            <a:lin ang="13800000"/>
          </a:gradFill>
          <a:ln w="12700">
            <a:miter lim="400000"/>
          </a:ln>
        </p:spPr>
        <p:txBody>
          <a:bodyPr tIns="91439" bIns="91439"/>
          <a:lstStyle/>
          <a:p>
            <a:pPr algn="l" defTabSz="914400">
              <a:defRPr sz="3600">
                <a:latin typeface="Arial" panose="020B0604020202090204"/>
                <a:ea typeface="Arial" panose="020B0604020202090204"/>
                <a:cs typeface="Arial" panose="020B0604020202090204"/>
                <a:sym typeface="Arial" panose="020B0604020202090204"/>
              </a:defRPr>
            </a:pPr>
            <a:endParaRPr sz="5000"/>
          </a:p>
        </p:txBody>
      </p:sp>
      <p:sp>
        <p:nvSpPr>
          <p:cNvPr id="187" name="Freeform 6"/>
          <p:cNvSpPr/>
          <p:nvPr/>
        </p:nvSpPr>
        <p:spPr>
          <a:xfrm>
            <a:off x="-1" y="10850715"/>
            <a:ext cx="6094205" cy="4189767"/>
          </a:xfrm>
          <a:prstGeom prst="rect">
            <a:avLst/>
          </a:prstGeom>
          <a:blipFill>
            <a:blip r:embed="rId3"/>
            <a:stretch>
              <a:fillRect/>
            </a:stretch>
          </a:blipFill>
          <a:ln w="12700">
            <a:miter lim="400000"/>
          </a:ln>
        </p:spPr>
        <p:txBody>
          <a:bodyPr tIns="91439" bIns="91439"/>
          <a:lstStyle/>
          <a:p>
            <a:pPr algn="l" defTabSz="914400">
              <a:defRPr sz="3600">
                <a:latin typeface="Arial" panose="020B0604020202090204"/>
                <a:ea typeface="Arial" panose="020B0604020202090204"/>
                <a:cs typeface="Arial" panose="020B0604020202090204"/>
                <a:sym typeface="Arial" panose="020B0604020202090204"/>
              </a:defRPr>
            </a:pPr>
            <a:endParaRPr sz="5000"/>
          </a:p>
        </p:txBody>
      </p:sp>
      <p:sp>
        <p:nvSpPr>
          <p:cNvPr id="188" name="幻灯片编号"/>
          <p:cNvSpPr txBox="1"/>
          <p:nvPr>
            <p:ph type="sldNum" sz="quarter" idx="2"/>
          </p:nvPr>
        </p:nvSpPr>
        <p:spPr>
          <a:xfrm>
            <a:off x="22677095" y="12712264"/>
            <a:ext cx="478106" cy="466671"/>
          </a:xfrm>
          <a:prstGeom prst="rect">
            <a:avLst/>
          </a:prstGeom>
        </p:spPr>
        <p:txBody>
          <a:bodyPr>
            <a:normAutofit/>
          </a:bodyPr>
          <a:lstStyle>
            <a:lvl1pPr>
              <a:defRPr sz="2000">
                <a:latin typeface="Arial" panose="020B0604020202090204"/>
                <a:ea typeface="Arial" panose="020B0604020202090204"/>
                <a:cs typeface="Arial" panose="020B0604020202090204"/>
                <a:sym typeface="Arial" panose="020B0604020202090204"/>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4_제목만">
    <p:spTree>
      <p:nvGrpSpPr>
        <p:cNvPr id="1" name=""/>
        <p:cNvGrpSpPr/>
        <p:nvPr/>
      </p:nvGrpSpPr>
      <p:grpSpPr>
        <a:xfrm>
          <a:off x="0" y="0"/>
          <a:ext cx="0" cy="0"/>
          <a:chOff x="0" y="0"/>
          <a:chExt cx="0" cy="0"/>
        </a:xfrm>
      </p:grpSpPr>
      <p:sp>
        <p:nvSpPr>
          <p:cNvPr id="195" name="마스터 제목 스타일 편집"/>
          <p:cNvSpPr txBox="1"/>
          <p:nvPr>
            <p:ph type="title" hasCustomPrompt="1"/>
          </p:nvPr>
        </p:nvSpPr>
        <p:spPr>
          <a:xfrm>
            <a:off x="1329005" y="676440"/>
            <a:ext cx="21725995" cy="1556197"/>
          </a:xfrm>
          <a:prstGeom prst="rect">
            <a:avLst/>
          </a:prstGeom>
        </p:spPr>
        <p:txBody>
          <a:bodyPr/>
          <a:lstStyle>
            <a:lvl1pPr>
              <a:defRPr sz="5400"/>
            </a:lvl1pPr>
          </a:lstStyle>
          <a:p>
            <a:r>
              <a:t>마스터 제목 스타일 편집</a:t>
            </a:r>
          </a:p>
        </p:txBody>
      </p:sp>
      <p:pic>
        <p:nvPicPr>
          <p:cNvPr id="196" name="Picture 6" descr="Picture 6"/>
          <p:cNvPicPr>
            <a:picLocks noChangeAspect="1"/>
          </p:cNvPicPr>
          <p:nvPr/>
        </p:nvPicPr>
        <p:blipFill>
          <a:blip r:embed="rId2">
            <a:alphaModFix amt="35000"/>
          </a:blip>
          <a:stretch>
            <a:fillRect/>
          </a:stretch>
        </p:blipFill>
        <p:spPr>
          <a:xfrm>
            <a:off x="0" y="-82644"/>
            <a:ext cx="24384000" cy="13716002"/>
          </a:xfrm>
          <a:prstGeom prst="rect">
            <a:avLst/>
          </a:prstGeom>
          <a:ln w="12700">
            <a:miter lim="400000"/>
            <a:headEnd/>
            <a:tailEnd/>
          </a:ln>
        </p:spPr>
      </p:pic>
      <p:sp>
        <p:nvSpPr>
          <p:cNvPr id="197" name="矩形 4"/>
          <p:cNvSpPr/>
          <p:nvPr/>
        </p:nvSpPr>
        <p:spPr>
          <a:xfrm>
            <a:off x="0" y="-82645"/>
            <a:ext cx="24384000" cy="13798646"/>
          </a:xfrm>
          <a:prstGeom prst="rect">
            <a:avLst/>
          </a:prstGeom>
          <a:gradFill>
            <a:gsLst>
              <a:gs pos="0">
                <a:srgbClr val="F6F8FC">
                  <a:alpha val="40000"/>
                </a:srgbClr>
              </a:gs>
              <a:gs pos="45000">
                <a:srgbClr val="A277D7">
                  <a:alpha val="17000"/>
                </a:srgbClr>
              </a:gs>
              <a:gs pos="100000">
                <a:srgbClr val="DAC9EF">
                  <a:alpha val="19000"/>
                </a:srgbClr>
              </a:gs>
            </a:gsLst>
          </a:gradFill>
          <a:ln w="12700">
            <a:miter lim="400000"/>
          </a:ln>
        </p:spPr>
        <p:txBody>
          <a:bodyPr tIns="91439" bIns="91439" anchor="ctr"/>
          <a:lstStyle/>
          <a:p>
            <a:pPr defTabSz="914400">
              <a:defRPr sz="3600">
                <a:solidFill>
                  <a:srgbClr val="FFFFFF"/>
                </a:solidFill>
                <a:latin typeface="Calibri" panose="020F0502020204030204"/>
                <a:ea typeface="Calibri" panose="020F0502020204030204"/>
                <a:cs typeface="Calibri" panose="020F0502020204030204"/>
                <a:sym typeface="Calibri" panose="020F0502020204030204"/>
              </a:defRPr>
            </a:pPr>
            <a:endParaRPr sz="5000"/>
          </a:p>
        </p:txBody>
      </p:sp>
      <p:sp>
        <p:nvSpPr>
          <p:cNvPr id="19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205" name="标题文本"/>
          <p:cNvSpPr txBox="1"/>
          <p:nvPr>
            <p:ph type="title" hasCustomPrompt="1"/>
          </p:nvPr>
        </p:nvSpPr>
        <p:spPr>
          <a:xfrm>
            <a:off x="3048000" y="2428875"/>
            <a:ext cx="18288000" cy="4775201"/>
          </a:xfrm>
          <a:prstGeom prst="rect">
            <a:avLst/>
          </a:prstGeom>
        </p:spPr>
        <p:txBody>
          <a:bodyPr anchor="b"/>
          <a:lstStyle>
            <a:lvl1pPr algn="ctr">
              <a:defRPr sz="12000"/>
            </a:lvl1pPr>
          </a:lstStyle>
          <a:p>
            <a:r>
              <a:t>标题文本</a:t>
            </a:r>
          </a:p>
        </p:txBody>
      </p:sp>
      <p:sp>
        <p:nvSpPr>
          <p:cNvPr id="206" name="正文级别 1…"/>
          <p:cNvSpPr txBox="1"/>
          <p:nvPr>
            <p:ph type="body" sz="quarter" idx="1" hasCustomPrompt="1"/>
          </p:nvPr>
        </p:nvSpPr>
        <p:spPr>
          <a:xfrm>
            <a:off x="3048000" y="7204075"/>
            <a:ext cx="18288000" cy="3311525"/>
          </a:xfrm>
          <a:prstGeom prst="rect">
            <a:avLst/>
          </a:prstGeom>
        </p:spPr>
        <p:txBody>
          <a:bodyPr/>
          <a:lstStyle>
            <a:lvl1pPr marL="0" indent="0" algn="ctr">
              <a:buSzTx/>
              <a:buFontTx/>
              <a:buNone/>
              <a:defRPr sz="4800"/>
            </a:lvl1pPr>
            <a:lvl2pPr marL="0" indent="457200" algn="ctr">
              <a:buSzTx/>
              <a:buFontTx/>
              <a:buNone/>
              <a:defRPr sz="4800"/>
            </a:lvl2pPr>
            <a:lvl3pPr marL="0" indent="914400" algn="ctr">
              <a:buSzTx/>
              <a:buFontTx/>
              <a:buNone/>
              <a:defRPr sz="4800"/>
            </a:lvl3pPr>
            <a:lvl4pPr marL="0" indent="1371600" algn="ctr">
              <a:buSzTx/>
              <a:buFontTx/>
              <a:buNone/>
              <a:defRPr sz="4800"/>
            </a:lvl4pPr>
            <a:lvl5pPr marL="0" indent="182880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20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Title Slide">
    <p:spTree>
      <p:nvGrpSpPr>
        <p:cNvPr id="1" name=""/>
        <p:cNvGrpSpPr/>
        <p:nvPr/>
      </p:nvGrpSpPr>
      <p:grpSpPr>
        <a:xfrm>
          <a:off x="0" y="0"/>
          <a:ext cx="0" cy="0"/>
          <a:chOff x="0" y="0"/>
          <a:chExt cx="0" cy="0"/>
        </a:xfrm>
      </p:grpSpPr>
      <p:pic>
        <p:nvPicPr>
          <p:cNvPr id="51" name="Picture 6" descr="Picture 6"/>
          <p:cNvPicPr>
            <a:picLocks noChangeAspect="1"/>
          </p:cNvPicPr>
          <p:nvPr/>
        </p:nvPicPr>
        <p:blipFill>
          <a:blip r:embed="rId2"/>
          <a:stretch>
            <a:fillRect/>
          </a:stretch>
        </p:blipFill>
        <p:spPr>
          <a:xfrm>
            <a:off x="0" y="-636"/>
            <a:ext cx="24383365" cy="13716639"/>
          </a:xfrm>
          <a:prstGeom prst="rect">
            <a:avLst/>
          </a:prstGeom>
          <a:ln w="12700">
            <a:miter lim="400000"/>
            <a:headEnd/>
            <a:tailEnd/>
          </a:ln>
        </p:spPr>
      </p:pic>
      <p:pic>
        <p:nvPicPr>
          <p:cNvPr id="52" name="Picture 7" descr="Picture 7"/>
          <p:cNvPicPr>
            <a:picLocks noChangeAspect="1"/>
          </p:cNvPicPr>
          <p:nvPr/>
        </p:nvPicPr>
        <p:blipFill>
          <a:blip r:embed="rId3"/>
          <a:stretch>
            <a:fillRect/>
          </a:stretch>
        </p:blipFill>
        <p:spPr>
          <a:xfrm>
            <a:off x="8736965" y="4743450"/>
            <a:ext cx="2758446" cy="3302000"/>
          </a:xfrm>
          <a:prstGeom prst="rect">
            <a:avLst/>
          </a:prstGeom>
          <a:ln w="12700">
            <a:miter lim="400000"/>
            <a:headEnd/>
            <a:tailEnd/>
          </a:ln>
        </p:spPr>
      </p:pic>
      <p:pic>
        <p:nvPicPr>
          <p:cNvPr id="53" name="Picture 8" descr="Picture 8"/>
          <p:cNvPicPr>
            <a:picLocks noChangeAspect="1"/>
          </p:cNvPicPr>
          <p:nvPr/>
        </p:nvPicPr>
        <p:blipFill>
          <a:blip r:embed="rId4"/>
          <a:stretch>
            <a:fillRect/>
          </a:stretch>
        </p:blipFill>
        <p:spPr>
          <a:xfrm>
            <a:off x="13176250" y="4743450"/>
            <a:ext cx="3301366" cy="3301366"/>
          </a:xfrm>
          <a:prstGeom prst="rect">
            <a:avLst/>
          </a:prstGeom>
          <a:ln w="12700">
            <a:miter lim="400000"/>
            <a:headEnd/>
            <a:tailEnd/>
          </a:ln>
        </p:spPr>
      </p:pic>
      <p:sp>
        <p:nvSpPr>
          <p:cNvPr id="54"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0">
  <p:cSld name="Title Only">
    <p:bg>
      <p:bgPr>
        <a:solidFill>
          <a:srgbClr val="F0F0F0"/>
        </a:solidFill>
        <a:effectLst/>
      </p:bgPr>
    </p:bg>
    <p:spTree>
      <p:nvGrpSpPr>
        <p:cNvPr id="1" name=""/>
        <p:cNvGrpSpPr/>
        <p:nvPr/>
      </p:nvGrpSpPr>
      <p:grpSpPr>
        <a:xfrm>
          <a:off x="0" y="0"/>
          <a:ext cx="0" cy="0"/>
          <a:chOff x="0" y="0"/>
          <a:chExt cx="0" cy="0"/>
        </a:xfrm>
      </p:grpSpPr>
      <p:sp>
        <p:nvSpPr>
          <p:cNvPr id="214" name="Click to add title"/>
          <p:cNvSpPr txBox="1"/>
          <p:nvPr>
            <p:ph type="title" hasCustomPrompt="1"/>
          </p:nvPr>
        </p:nvSpPr>
        <p:spPr>
          <a:xfrm>
            <a:off x="1320800" y="257174"/>
            <a:ext cx="21717000" cy="1800225"/>
          </a:xfrm>
          <a:prstGeom prst="rect">
            <a:avLst/>
          </a:prstGeom>
        </p:spPr>
        <p:txBody>
          <a:bodyPr anchor="b"/>
          <a:lstStyle>
            <a:lvl1pPr>
              <a:lnSpc>
                <a:spcPct val="100000"/>
              </a:lnSpc>
              <a:defRPr sz="5600" b="1">
                <a:latin typeface="Arial" panose="020B0604020202090204"/>
                <a:ea typeface="Arial" panose="020B0604020202090204"/>
                <a:cs typeface="Arial" panose="020B0604020202090204"/>
                <a:sym typeface="Arial" panose="020B0604020202090204"/>
              </a:defRPr>
            </a:lvl1pPr>
          </a:lstStyle>
          <a:p>
            <a:r>
              <a:t>Click to add title</a:t>
            </a:r>
          </a:p>
        </p:txBody>
      </p:sp>
      <p:sp>
        <p:nvSpPr>
          <p:cNvPr id="215" name="幻灯片编号"/>
          <p:cNvSpPr txBox="1"/>
          <p:nvPr>
            <p:ph type="sldNum" sz="quarter" idx="2"/>
          </p:nvPr>
        </p:nvSpPr>
        <p:spPr>
          <a:xfrm>
            <a:off x="22559694" y="12860364"/>
            <a:ext cx="478106" cy="466672"/>
          </a:xfrm>
          <a:prstGeom prst="rect">
            <a:avLst/>
          </a:prstGeom>
        </p:spPr>
        <p:txBody>
          <a:bodyPr/>
          <a:lstStyle>
            <a:lvl1pPr defTabSz="1828800">
              <a:defRPr sz="2000">
                <a:latin typeface="Arial" panose="020B0604020202090204"/>
                <a:ea typeface="Arial" panose="020B0604020202090204"/>
                <a:cs typeface="Arial" panose="020B0604020202090204"/>
                <a:sym typeface="Arial" panose="020B0604020202090204"/>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0">
  <p:cSld name="标题及内容">
    <p:spTree>
      <p:nvGrpSpPr>
        <p:cNvPr id="1" name=""/>
        <p:cNvGrpSpPr/>
        <p:nvPr/>
      </p:nvGrpSpPr>
      <p:grpSpPr>
        <a:xfrm>
          <a:off x="0" y="0"/>
          <a:ext cx="0" cy="0"/>
          <a:chOff x="0" y="0"/>
          <a:chExt cx="0" cy="0"/>
        </a:xfrm>
      </p:grpSpPr>
      <p:sp>
        <p:nvSpPr>
          <p:cNvPr id="222" name="标题文本"/>
          <p:cNvSpPr txBox="1"/>
          <p:nvPr>
            <p:ph type="title" hasCustomPrompt="1"/>
          </p:nvPr>
        </p:nvSpPr>
        <p:spPr>
          <a:xfrm>
            <a:off x="4387453" y="357185"/>
            <a:ext cx="15609094" cy="3036099"/>
          </a:xfrm>
          <a:prstGeom prst="rect">
            <a:avLst/>
          </a:prstGeom>
        </p:spPr>
        <p:txBody>
          <a:bodyPr lIns="71433" tIns="71433" rIns="71433" bIns="71433"/>
          <a:lstStyle>
            <a:lvl1pPr algn="ctr" defTabSz="821690">
              <a:lnSpc>
                <a:spcPct val="100000"/>
              </a:lnSpc>
              <a:defRPr sz="11200">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标题文本</a:t>
            </a:r>
          </a:p>
        </p:txBody>
      </p:sp>
      <p:sp>
        <p:nvSpPr>
          <p:cNvPr id="223" name="正文级别 1…"/>
          <p:cNvSpPr txBox="1"/>
          <p:nvPr>
            <p:ph type="body" sz="half" idx="1" hasCustomPrompt="1"/>
          </p:nvPr>
        </p:nvSpPr>
        <p:spPr>
          <a:xfrm>
            <a:off x="13610166" y="3962400"/>
            <a:ext cx="9550401" cy="9753600"/>
          </a:xfrm>
          <a:prstGeom prst="rect">
            <a:avLst/>
          </a:prstGeom>
        </p:spPr>
        <p:txBody>
          <a:bodyPr lIns="71433" tIns="71433" rIns="71433" bIns="71433" anchor="ctr"/>
          <a:lstStyle>
            <a:lvl1pPr marL="0" indent="0" defTabSz="821690">
              <a:lnSpc>
                <a:spcPct val="100000"/>
              </a:lnSpc>
              <a:spcBef>
                <a:spcPts val="5900"/>
              </a:spcBef>
              <a:buSzTx/>
              <a:buFontTx/>
              <a:buNone/>
              <a:defRPr sz="4400">
                <a:latin typeface="Helvetica Neue" panose="02000503000000020004"/>
                <a:ea typeface="Helvetica Neue" panose="02000503000000020004"/>
                <a:cs typeface="Helvetica Neue" panose="02000503000000020004"/>
                <a:sym typeface="Helvetica Neue" panose="02000503000000020004"/>
              </a:defRPr>
            </a:lvl1pPr>
            <a:lvl2pPr marL="1055370" indent="-610870" defTabSz="821690">
              <a:lnSpc>
                <a:spcPct val="100000"/>
              </a:lnSpc>
              <a:spcBef>
                <a:spcPts val="5900"/>
              </a:spcBef>
              <a:buSzPct val="145000"/>
              <a:buFontTx/>
              <a:defRPr sz="4400">
                <a:latin typeface="Helvetica Neue" panose="02000503000000020004"/>
                <a:ea typeface="Helvetica Neue" panose="02000503000000020004"/>
                <a:cs typeface="Helvetica Neue" panose="02000503000000020004"/>
                <a:sym typeface="Helvetica Neue" panose="02000503000000020004"/>
              </a:defRPr>
            </a:lvl2pPr>
            <a:lvl3pPr marL="1499870" indent="-610870" defTabSz="821690">
              <a:lnSpc>
                <a:spcPct val="100000"/>
              </a:lnSpc>
              <a:spcBef>
                <a:spcPts val="5900"/>
              </a:spcBef>
              <a:buSzPct val="145000"/>
              <a:buFontTx/>
              <a:defRPr sz="4400">
                <a:latin typeface="Helvetica Neue" panose="02000503000000020004"/>
                <a:ea typeface="Helvetica Neue" panose="02000503000000020004"/>
                <a:cs typeface="Helvetica Neue" panose="02000503000000020004"/>
                <a:sym typeface="Helvetica Neue" panose="02000503000000020004"/>
              </a:defRPr>
            </a:lvl3pPr>
            <a:lvl4pPr marL="1944370" indent="-610870" defTabSz="821690">
              <a:lnSpc>
                <a:spcPct val="100000"/>
              </a:lnSpc>
              <a:spcBef>
                <a:spcPts val="5900"/>
              </a:spcBef>
              <a:buSzPct val="145000"/>
              <a:buFontTx/>
              <a:defRPr sz="4400">
                <a:latin typeface="Helvetica Neue" panose="02000503000000020004"/>
                <a:ea typeface="Helvetica Neue" panose="02000503000000020004"/>
                <a:cs typeface="Helvetica Neue" panose="02000503000000020004"/>
                <a:sym typeface="Helvetica Neue" panose="02000503000000020004"/>
              </a:defRPr>
            </a:lvl4pPr>
            <a:lvl5pPr marL="2388870" indent="-610870" defTabSz="821690">
              <a:lnSpc>
                <a:spcPct val="100000"/>
              </a:lnSpc>
              <a:spcBef>
                <a:spcPts val="5900"/>
              </a:spcBef>
              <a:buSzPct val="145000"/>
              <a:buFontTx/>
              <a:defRPr sz="44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224" name="幻灯片编号"/>
          <p:cNvSpPr txBox="1"/>
          <p:nvPr>
            <p:ph type="sldNum" sz="quarter" idx="2"/>
          </p:nvPr>
        </p:nvSpPr>
        <p:spPr>
          <a:xfrm>
            <a:off x="11954108" y="13073062"/>
            <a:ext cx="466259" cy="477662"/>
          </a:xfrm>
          <a:prstGeom prst="rect">
            <a:avLst/>
          </a:prstGeom>
        </p:spPr>
        <p:txBody>
          <a:bodyPr lIns="71433" tIns="71433" rIns="71433" bIns="71433" anchor="t"/>
          <a:lstStyle>
            <a:lvl1pPr algn="ctr" defTabSz="821690">
              <a:defRPr sz="2200">
                <a:solidFill>
                  <a:srgbClr val="FFFFFF"/>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231" name="标题文本"/>
          <p:cNvSpPr txBox="1"/>
          <p:nvPr>
            <p:ph type="title" hasCustomPrompt="1"/>
          </p:nvPr>
        </p:nvSpPr>
        <p:spPr>
          <a:xfrm>
            <a:off x="9845724" y="3239802"/>
            <a:ext cx="20694552" cy="6529835"/>
          </a:xfrm>
          <a:prstGeom prst="rect">
            <a:avLst/>
          </a:prstGeom>
        </p:spPr>
        <p:txBody>
          <a:bodyPr lIns="100458" tIns="100458" rIns="100458" bIns="100458" anchor="b"/>
          <a:lstStyle>
            <a:lvl1pPr algn="ctr" defTabSz="1155065">
              <a:lnSpc>
                <a:spcPct val="100000"/>
              </a:lnSpc>
              <a:defRPr sz="15600">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标题文本</a:t>
            </a:r>
          </a:p>
        </p:txBody>
      </p:sp>
      <p:sp>
        <p:nvSpPr>
          <p:cNvPr id="232" name="正文级别 1…"/>
          <p:cNvSpPr txBox="1"/>
          <p:nvPr>
            <p:ph type="body" sz="quarter" idx="1" hasCustomPrompt="1"/>
          </p:nvPr>
        </p:nvSpPr>
        <p:spPr>
          <a:xfrm>
            <a:off x="9845724" y="9970554"/>
            <a:ext cx="20694552" cy="2235213"/>
          </a:xfrm>
          <a:prstGeom prst="rect">
            <a:avLst/>
          </a:prstGeom>
        </p:spPr>
        <p:txBody>
          <a:bodyPr lIns="100458" tIns="100458" rIns="100458" bIns="100458"/>
          <a:lstStyle>
            <a:lvl1pPr marL="0" indent="0" algn="ctr" defTabSz="1155065">
              <a:lnSpc>
                <a:spcPct val="100000"/>
              </a:lnSpc>
              <a:spcBef>
                <a:spcPts val="0"/>
              </a:spcBef>
              <a:buSzTx/>
              <a:buFontTx/>
              <a:buNone/>
              <a:defRPr sz="7200">
                <a:latin typeface="Helvetica Neue" panose="02000503000000020004"/>
                <a:ea typeface="Helvetica Neue" panose="02000503000000020004"/>
                <a:cs typeface="Helvetica Neue" panose="02000503000000020004"/>
                <a:sym typeface="Helvetica Neue" panose="02000503000000020004"/>
              </a:defRPr>
            </a:lvl1pPr>
            <a:lvl2pPr marL="0" indent="0" algn="ctr" defTabSz="1155065">
              <a:lnSpc>
                <a:spcPct val="100000"/>
              </a:lnSpc>
              <a:spcBef>
                <a:spcPts val="0"/>
              </a:spcBef>
              <a:buSzTx/>
              <a:buFontTx/>
              <a:buNone/>
              <a:defRPr sz="7200">
                <a:latin typeface="Helvetica Neue" panose="02000503000000020004"/>
                <a:ea typeface="Helvetica Neue" panose="02000503000000020004"/>
                <a:cs typeface="Helvetica Neue" panose="02000503000000020004"/>
                <a:sym typeface="Helvetica Neue" panose="02000503000000020004"/>
              </a:defRPr>
            </a:lvl2pPr>
            <a:lvl3pPr marL="0" indent="0" algn="ctr" defTabSz="1155065">
              <a:lnSpc>
                <a:spcPct val="100000"/>
              </a:lnSpc>
              <a:spcBef>
                <a:spcPts val="0"/>
              </a:spcBef>
              <a:buSzTx/>
              <a:buFontTx/>
              <a:buNone/>
              <a:defRPr sz="7200">
                <a:latin typeface="Helvetica Neue" panose="02000503000000020004"/>
                <a:ea typeface="Helvetica Neue" panose="02000503000000020004"/>
                <a:cs typeface="Helvetica Neue" panose="02000503000000020004"/>
                <a:sym typeface="Helvetica Neue" panose="02000503000000020004"/>
              </a:defRPr>
            </a:lvl3pPr>
            <a:lvl4pPr marL="0" indent="0" algn="ctr" defTabSz="1155065">
              <a:lnSpc>
                <a:spcPct val="100000"/>
              </a:lnSpc>
              <a:spcBef>
                <a:spcPts val="0"/>
              </a:spcBef>
              <a:buSzTx/>
              <a:buFontTx/>
              <a:buNone/>
              <a:defRPr sz="7200">
                <a:latin typeface="Helvetica Neue" panose="02000503000000020004"/>
                <a:ea typeface="Helvetica Neue" panose="02000503000000020004"/>
                <a:cs typeface="Helvetica Neue" panose="02000503000000020004"/>
                <a:sym typeface="Helvetica Neue" panose="02000503000000020004"/>
              </a:defRPr>
            </a:lvl4pPr>
            <a:lvl5pPr marL="0" indent="0" algn="ctr" defTabSz="1155065">
              <a:lnSpc>
                <a:spcPct val="100000"/>
              </a:lnSpc>
              <a:spcBef>
                <a:spcPts val="0"/>
              </a:spcBef>
              <a:buSzTx/>
              <a:buFontTx/>
              <a:buNone/>
              <a:defRPr sz="72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233" name="幻灯片编号"/>
          <p:cNvSpPr txBox="1"/>
          <p:nvPr>
            <p:ph type="sldNum" sz="quarter" idx="2"/>
          </p:nvPr>
        </p:nvSpPr>
        <p:spPr>
          <a:xfrm>
            <a:off x="19867657" y="18383994"/>
            <a:ext cx="637291" cy="647067"/>
          </a:xfrm>
          <a:prstGeom prst="rect">
            <a:avLst/>
          </a:prstGeom>
        </p:spPr>
        <p:txBody>
          <a:bodyPr lIns="100458" tIns="100458" rIns="100458" bIns="100458" anchor="t"/>
          <a:lstStyle>
            <a:lvl1pPr algn="ctr" defTabSz="1155065">
              <a:defRPr sz="3000">
                <a:solidFill>
                  <a:srgbClr val="000000"/>
                </a:solidFill>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空白">
    <p:bg>
      <p:bgPr>
        <a:solidFill>
          <a:srgbClr val="001125"/>
        </a:solidFill>
        <a:effectLst/>
      </p:bgPr>
    </p:bg>
    <p:spTree>
      <p:nvGrpSpPr>
        <p:cNvPr id="1" name=""/>
        <p:cNvGrpSpPr/>
        <p:nvPr/>
      </p:nvGrpSpPr>
      <p:grpSpPr>
        <a:xfrm>
          <a:off x="0" y="0"/>
          <a:ext cx="0" cy="0"/>
          <a:chOff x="0" y="0"/>
          <a:chExt cx="0" cy="0"/>
        </a:xfrm>
      </p:grpSpPr>
      <p:pic>
        <p:nvPicPr>
          <p:cNvPr id="61" name="图片 6" descr="图片 6"/>
          <p:cNvPicPr>
            <a:picLocks noChangeAspect="1"/>
          </p:cNvPicPr>
          <p:nvPr/>
        </p:nvPicPr>
        <p:blipFill>
          <a:blip r:embed="rId2"/>
          <a:srcRect r="50000"/>
          <a:stretch>
            <a:fillRect/>
          </a:stretch>
        </p:blipFill>
        <p:spPr>
          <a:xfrm>
            <a:off x="35520" y="-7114"/>
            <a:ext cx="12156480" cy="7620001"/>
          </a:xfrm>
          <a:prstGeom prst="rect">
            <a:avLst/>
          </a:prstGeom>
          <a:ln w="12700">
            <a:miter lim="400000"/>
            <a:headEnd/>
            <a:tailEnd/>
          </a:ln>
        </p:spPr>
      </p:pic>
      <p:pic>
        <p:nvPicPr>
          <p:cNvPr id="62" name="图片 7" descr="图片 7"/>
          <p:cNvPicPr>
            <a:picLocks noChangeAspect="1"/>
          </p:cNvPicPr>
          <p:nvPr/>
        </p:nvPicPr>
        <p:blipFill>
          <a:blip r:embed="rId2"/>
          <a:srcRect t="19828" r="50072"/>
          <a:stretch>
            <a:fillRect/>
          </a:stretch>
        </p:blipFill>
        <p:spPr>
          <a:xfrm rot="10800000" flipH="1">
            <a:off x="35514" y="7606865"/>
            <a:ext cx="12156488" cy="6109131"/>
          </a:xfrm>
          <a:prstGeom prst="rect">
            <a:avLst/>
          </a:prstGeom>
          <a:ln w="12700">
            <a:miter lim="400000"/>
            <a:headEnd/>
            <a:tailEnd/>
          </a:ln>
        </p:spPr>
      </p:pic>
      <p:sp>
        <p:nvSpPr>
          <p:cNvPr id="63" name="矩形 8"/>
          <p:cNvSpPr/>
          <p:nvPr/>
        </p:nvSpPr>
        <p:spPr>
          <a:xfrm>
            <a:off x="35520" y="0"/>
            <a:ext cx="24348480" cy="13715994"/>
          </a:xfrm>
          <a:prstGeom prst="rect">
            <a:avLst/>
          </a:prstGeom>
          <a:solidFill>
            <a:srgbClr val="001125">
              <a:alpha val="89000"/>
            </a:srgbClr>
          </a:solidFill>
          <a:ln w="12700">
            <a:miter lim="400000"/>
          </a:ln>
        </p:spPr>
        <p:txBody>
          <a:bodyPr lIns="71433" tIns="71433" rIns="71433" bIns="71433" anchor="ctr"/>
          <a:lstStyle/>
          <a:p>
            <a:pPr defTabSz="1828800">
              <a:defRPr sz="3600">
                <a:solidFill>
                  <a:srgbClr val="FFFFFF"/>
                </a:solidFill>
              </a:defRPr>
            </a:pPr>
          </a:p>
        </p:txBody>
      </p:sp>
      <p:sp>
        <p:nvSpPr>
          <p:cNvPr id="64" name="幻灯片编号"/>
          <p:cNvSpPr txBox="1"/>
          <p:nvPr>
            <p:ph type="sldNum" sz="quarter" idx="2"/>
          </p:nvPr>
        </p:nvSpPr>
        <p:spPr>
          <a:xfrm>
            <a:off x="22172999" y="12802237"/>
            <a:ext cx="534603" cy="551173"/>
          </a:xfrm>
          <a:prstGeom prst="rect">
            <a:avLst/>
          </a:prstGeom>
        </p:spPr>
        <p:txBody>
          <a:bodyPr lIns="91436" tIns="91436" rIns="91436" bIns="91436"/>
          <a:lstStyle>
            <a:lvl1pPr defTabSz="1828800">
              <a:defRPr>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71"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78"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Title &amp; Subtitle copy 2">
    <p:spTree>
      <p:nvGrpSpPr>
        <p:cNvPr id="1" name=""/>
        <p:cNvGrpSpPr/>
        <p:nvPr/>
      </p:nvGrpSpPr>
      <p:grpSpPr>
        <a:xfrm>
          <a:off x="0" y="0"/>
          <a:ext cx="0" cy="0"/>
          <a:chOff x="0" y="0"/>
          <a:chExt cx="0" cy="0"/>
        </a:xfrm>
      </p:grpSpPr>
      <p:sp>
        <p:nvSpPr>
          <p:cNvPr id="85" name="幻灯片编号"/>
          <p:cNvSpPr txBox="1"/>
          <p:nvPr>
            <p:ph type="sldNum" sz="quarter" idx="2"/>
          </p:nvPr>
        </p:nvSpPr>
        <p:spPr>
          <a:xfrm>
            <a:off x="17201548" y="12578081"/>
            <a:ext cx="273652" cy="269237"/>
          </a:xfrm>
          <a:prstGeom prst="rect">
            <a:avLst/>
          </a:prstGeom>
        </p:spPr>
        <p:txBody>
          <a:bodyPr lIns="45718" tIns="45718" rIns="45718" bIns="45718"/>
          <a:lstStyle>
            <a:lvl1pPr defTabSz="821055">
              <a:defRPr sz="1200">
                <a:solidFill>
                  <a:srgbClr val="000000"/>
                </a:solidFill>
                <a:latin typeface="+mn-lt"/>
                <a:ea typeface="+mn-ea"/>
                <a:cs typeface="+mn-cs"/>
                <a:sym typeface="Helvetica"/>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7" Type="http://schemas.openxmlformats.org/officeDocument/2006/relationships/theme" Target="../theme/theme2.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0" Type="http://schemas.openxmlformats.org/officeDocument/2006/relationships/slideLayout" Target="../slideLayouts/slideLayout46.xml"/><Relationship Id="rId2" Type="http://schemas.openxmlformats.org/officeDocument/2006/relationships/slideLayout" Target="../slideLayouts/slideLayout28.xml"/><Relationship Id="rId19" Type="http://schemas.openxmlformats.org/officeDocument/2006/relationships/slideLayout" Target="../slideLayouts/slideLayout45.xml"/><Relationship Id="rId18" Type="http://schemas.openxmlformats.org/officeDocument/2006/relationships/slideLayout" Target="../slideLayouts/slideLayout44.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15"/>
          <p:cNvSpPr/>
          <p:nvPr/>
        </p:nvSpPr>
        <p:spPr>
          <a:xfrm>
            <a:off x="-2751630" y="12678"/>
            <a:ext cx="2475571" cy="717572"/>
          </a:xfrm>
          <a:prstGeom prst="rect">
            <a:avLst/>
          </a:prstGeom>
          <a:solidFill>
            <a:srgbClr val="B1B2E8"/>
          </a:solidFill>
          <a:ln w="12700">
            <a:miter lim="400000"/>
          </a:ln>
        </p:spPr>
        <p:txBody>
          <a:bodyPr tIns="91439" bIns="91439" anchor="ctr"/>
          <a:lstStyle/>
          <a:p>
            <a:pPr defTabSz="914400">
              <a:defRPr sz="36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3" name="矩形 7"/>
          <p:cNvSpPr/>
          <p:nvPr/>
        </p:nvSpPr>
        <p:spPr>
          <a:xfrm>
            <a:off x="-2751633" y="1010495"/>
            <a:ext cx="2475571" cy="717573"/>
          </a:xfrm>
          <a:prstGeom prst="rect">
            <a:avLst/>
          </a:prstGeom>
          <a:solidFill>
            <a:srgbClr val="C75CF2"/>
          </a:solidFill>
          <a:ln w="12700">
            <a:miter lim="400000"/>
          </a:ln>
        </p:spPr>
        <p:txBody>
          <a:bodyPr tIns="91439" bIns="91439" anchor="ctr"/>
          <a:lstStyle/>
          <a:p>
            <a:pPr defTabSz="914400">
              <a:defRPr sz="36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4" name="矩形 8"/>
          <p:cNvSpPr/>
          <p:nvPr/>
        </p:nvSpPr>
        <p:spPr>
          <a:xfrm>
            <a:off x="-2751633" y="3006132"/>
            <a:ext cx="2475571" cy="717573"/>
          </a:xfrm>
          <a:prstGeom prst="rect">
            <a:avLst/>
          </a:prstGeom>
          <a:solidFill>
            <a:srgbClr val="6260DD"/>
          </a:solidFill>
          <a:ln w="12700">
            <a:miter lim="400000"/>
          </a:ln>
        </p:spPr>
        <p:txBody>
          <a:bodyPr tIns="91439" bIns="91439" anchor="ctr"/>
          <a:lstStyle/>
          <a:p>
            <a:pPr defTabSz="914400">
              <a:defRPr sz="36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5" name="矩形 10"/>
          <p:cNvSpPr/>
          <p:nvPr/>
        </p:nvSpPr>
        <p:spPr>
          <a:xfrm>
            <a:off x="-2751633" y="2008314"/>
            <a:ext cx="2475571" cy="717573"/>
          </a:xfrm>
          <a:prstGeom prst="rect">
            <a:avLst/>
          </a:prstGeom>
          <a:solidFill>
            <a:srgbClr val="A277D7"/>
          </a:solidFill>
          <a:ln w="12700">
            <a:miter lim="400000"/>
          </a:ln>
        </p:spPr>
        <p:txBody>
          <a:bodyPr tIns="91439" bIns="91439" anchor="ctr"/>
          <a:lstStyle/>
          <a:p>
            <a:pPr defTabSz="914400">
              <a:defRPr sz="36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6" name="标题文本"/>
          <p:cNvSpPr txBox="1"/>
          <p:nvPr>
            <p:ph type="title"/>
          </p:nvPr>
        </p:nvSpPr>
        <p:spPr>
          <a:xfrm>
            <a:off x="1219200" y="184149"/>
            <a:ext cx="21945600" cy="3016251"/>
          </a:xfrm>
          <a:prstGeom prst="rect">
            <a:avLst/>
          </a:prstGeom>
          <a:ln w="12700">
            <a:miter lim="400000"/>
          </a:ln>
        </p:spPr>
        <p:txBody>
          <a:bodyPr tIns="91439" bIns="91439" anchor="ctr">
            <a:normAutofit/>
          </a:bodyPr>
          <a:lstStyle/>
          <a:p>
            <a:r>
              <a:t>标题文本</a:t>
            </a:r>
          </a:p>
        </p:txBody>
      </p:sp>
      <p:sp>
        <p:nvSpPr>
          <p:cNvPr id="7" name="正文级别 1…"/>
          <p:cNvSpPr txBox="1"/>
          <p:nvPr>
            <p:ph type="body" idx="1"/>
          </p:nvPr>
        </p:nvSpPr>
        <p:spPr>
          <a:xfrm>
            <a:off x="1219200" y="3200400"/>
            <a:ext cx="21945600" cy="10515600"/>
          </a:xfrm>
          <a:prstGeom prst="rect">
            <a:avLst/>
          </a:prstGeom>
          <a:ln w="12700">
            <a:miter lim="400000"/>
          </a:ln>
        </p:spPr>
        <p:txBody>
          <a:bodyPr tIns="91439" bIns="91439">
            <a:normAutofit/>
          </a:bodyPr>
          <a:lstStyle/>
          <a:p>
            <a:r>
              <a:t>正文级别 1</a:t>
            </a:r>
          </a:p>
          <a:p>
            <a:pPr lvl="1"/>
            <a:r>
              <a:t>正文级别 2</a:t>
            </a:r>
          </a:p>
          <a:p>
            <a:pPr lvl="2"/>
            <a:r>
              <a:t>正文级别 3</a:t>
            </a:r>
          </a:p>
          <a:p>
            <a:pPr lvl="3"/>
            <a:r>
              <a:t>正文级别 4</a:t>
            </a:r>
          </a:p>
          <a:p>
            <a:pPr lvl="4"/>
            <a:r>
              <a:t>正文级别 5</a:t>
            </a:r>
          </a:p>
        </p:txBody>
      </p:sp>
      <p:sp>
        <p:nvSpPr>
          <p:cNvPr id="8" name="幻灯片编号"/>
          <p:cNvSpPr txBox="1"/>
          <p:nvPr>
            <p:ph type="sldNum" sz="quarter" idx="2"/>
          </p:nvPr>
        </p:nvSpPr>
        <p:spPr>
          <a:xfrm>
            <a:off x="22203052" y="12835870"/>
            <a:ext cx="504548" cy="483910"/>
          </a:xfrm>
          <a:prstGeom prst="rect">
            <a:avLst/>
          </a:prstGeom>
          <a:ln w="12700">
            <a:miter lim="400000"/>
          </a:ln>
        </p:spPr>
        <p:txBody>
          <a:bodyPr wrap="none" tIns="91439" bIns="91439" anchor="ctr">
            <a:spAutoFit/>
          </a:bodyPr>
          <a:lstStyle>
            <a:lvl1pPr algn="r" defTabSz="914400">
              <a:defRPr sz="24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mc:Choice xmlns:p14="http://schemas.microsoft.com/office/powerpoint/2010/main" Requires="p14">
      <p:transition spd="slow" p14:dur="1500"/>
    </mc:Choice>
    <mc:Fallback>
      <p:transition spd="slow"/>
    </mc:Fallback>
  </mc:AlternateContent>
  <p:txStyles>
    <p:titleStyle>
      <a:lvl1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1pPr>
      <a:lvl2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2pPr>
      <a:lvl3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3pPr>
      <a:lvl4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4pPr>
      <a:lvl5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5pPr>
      <a:lvl6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6pPr>
      <a:lvl7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7pPr>
      <a:lvl8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8pPr>
      <a:lvl9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9pPr>
    </p:titleStyle>
    <p:bodyStyle>
      <a:lvl1pPr marL="457200" marR="0" indent="-457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1pPr>
      <a:lvl2pPr marL="990600" marR="0" indent="-5334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2pPr>
      <a:lvl3pPr marL="1554480" marR="0" indent="-64008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3pPr>
      <a:lvl4pPr marL="20828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4pPr>
      <a:lvl5pPr marL="25400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5pPr>
      <a:lvl6pPr marL="29972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6pPr>
      <a:lvl7pPr marL="34544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7pPr>
      <a:lvl8pPr marL="39116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8pPr>
      <a:lvl9pPr marL="43688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9pPr>
    </p:bodyStyle>
    <p:otherStyle>
      <a:lvl1pPr marL="0" marR="0" indent="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1pPr>
      <a:lvl2pPr marL="0" marR="0" indent="4572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2pPr>
      <a:lvl3pPr marL="0" marR="0" indent="9144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3pPr>
      <a:lvl4pPr marL="0" marR="0" indent="13716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4pPr>
      <a:lvl5pPr marL="0" marR="0" indent="18288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5pPr>
      <a:lvl6pPr marL="0" marR="0" indent="22860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6pPr>
      <a:lvl7pPr marL="0" marR="0" indent="27432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7pPr>
      <a:lvl8pPr marL="0" marR="0" indent="32004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8pPr>
      <a:lvl9pPr marL="0" marR="0" indent="36576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15"/>
          <p:cNvSpPr/>
          <p:nvPr/>
        </p:nvSpPr>
        <p:spPr>
          <a:xfrm>
            <a:off x="-2751630" y="12678"/>
            <a:ext cx="2475571" cy="717572"/>
          </a:xfrm>
          <a:prstGeom prst="rect">
            <a:avLst/>
          </a:prstGeom>
          <a:solidFill>
            <a:srgbClr val="B1B2E8"/>
          </a:solidFill>
          <a:ln w="12700">
            <a:miter lim="400000"/>
          </a:ln>
        </p:spPr>
        <p:txBody>
          <a:bodyPr tIns="91439" bIns="91439" anchor="ctr"/>
          <a:lstStyle/>
          <a:p>
            <a:pPr defTabSz="914400">
              <a:defRPr sz="3600">
                <a:solidFill>
                  <a:srgbClr val="FFFFFF"/>
                </a:solidFill>
                <a:latin typeface="Calibri" panose="020F0502020204030204"/>
                <a:ea typeface="Calibri" panose="020F0502020204030204"/>
                <a:cs typeface="Calibri" panose="020F0502020204030204"/>
                <a:sym typeface="Calibri" panose="020F0502020204030204"/>
              </a:defRPr>
            </a:pPr>
            <a:endParaRPr sz="5000"/>
          </a:p>
        </p:txBody>
      </p:sp>
      <p:sp>
        <p:nvSpPr>
          <p:cNvPr id="3" name="矩形 7"/>
          <p:cNvSpPr/>
          <p:nvPr/>
        </p:nvSpPr>
        <p:spPr>
          <a:xfrm>
            <a:off x="-2751633" y="1010495"/>
            <a:ext cx="2475571" cy="717573"/>
          </a:xfrm>
          <a:prstGeom prst="rect">
            <a:avLst/>
          </a:prstGeom>
          <a:solidFill>
            <a:srgbClr val="C75CF2"/>
          </a:solidFill>
          <a:ln w="12700">
            <a:miter lim="400000"/>
          </a:ln>
        </p:spPr>
        <p:txBody>
          <a:bodyPr tIns="91439" bIns="91439" anchor="ctr"/>
          <a:lstStyle/>
          <a:p>
            <a:pPr defTabSz="914400">
              <a:defRPr sz="3600">
                <a:solidFill>
                  <a:srgbClr val="FFFFFF"/>
                </a:solidFill>
                <a:latin typeface="Calibri" panose="020F0502020204030204"/>
                <a:ea typeface="Calibri" panose="020F0502020204030204"/>
                <a:cs typeface="Calibri" panose="020F0502020204030204"/>
                <a:sym typeface="Calibri" panose="020F0502020204030204"/>
              </a:defRPr>
            </a:pPr>
            <a:endParaRPr sz="5000"/>
          </a:p>
        </p:txBody>
      </p:sp>
      <p:sp>
        <p:nvSpPr>
          <p:cNvPr id="4" name="矩形 8"/>
          <p:cNvSpPr/>
          <p:nvPr/>
        </p:nvSpPr>
        <p:spPr>
          <a:xfrm>
            <a:off x="-2751633" y="3006132"/>
            <a:ext cx="2475571" cy="717573"/>
          </a:xfrm>
          <a:prstGeom prst="rect">
            <a:avLst/>
          </a:prstGeom>
          <a:solidFill>
            <a:srgbClr val="6260DD"/>
          </a:solidFill>
          <a:ln w="12700">
            <a:miter lim="400000"/>
          </a:ln>
        </p:spPr>
        <p:txBody>
          <a:bodyPr tIns="91439" bIns="91439" anchor="ctr"/>
          <a:lstStyle/>
          <a:p>
            <a:pPr defTabSz="914400">
              <a:defRPr sz="3600">
                <a:solidFill>
                  <a:srgbClr val="FFFFFF"/>
                </a:solidFill>
                <a:latin typeface="Calibri" panose="020F0502020204030204"/>
                <a:ea typeface="Calibri" panose="020F0502020204030204"/>
                <a:cs typeface="Calibri" panose="020F0502020204030204"/>
                <a:sym typeface="Calibri" panose="020F0502020204030204"/>
              </a:defRPr>
            </a:pPr>
            <a:endParaRPr sz="5000"/>
          </a:p>
        </p:txBody>
      </p:sp>
      <p:sp>
        <p:nvSpPr>
          <p:cNvPr id="5" name="矩形 10"/>
          <p:cNvSpPr/>
          <p:nvPr/>
        </p:nvSpPr>
        <p:spPr>
          <a:xfrm>
            <a:off x="-2751633" y="2008314"/>
            <a:ext cx="2475571" cy="717573"/>
          </a:xfrm>
          <a:prstGeom prst="rect">
            <a:avLst/>
          </a:prstGeom>
          <a:solidFill>
            <a:srgbClr val="A277D7"/>
          </a:solidFill>
          <a:ln w="12700">
            <a:miter lim="400000"/>
          </a:ln>
        </p:spPr>
        <p:txBody>
          <a:bodyPr tIns="91439" bIns="91439" anchor="ctr"/>
          <a:lstStyle/>
          <a:p>
            <a:pPr defTabSz="914400">
              <a:defRPr sz="3600">
                <a:solidFill>
                  <a:srgbClr val="FFFFFF"/>
                </a:solidFill>
                <a:latin typeface="Calibri" panose="020F0502020204030204"/>
                <a:ea typeface="Calibri" panose="020F0502020204030204"/>
                <a:cs typeface="Calibri" panose="020F0502020204030204"/>
                <a:sym typeface="Calibri" panose="020F0502020204030204"/>
              </a:defRPr>
            </a:pPr>
            <a:endParaRPr sz="5000"/>
          </a:p>
        </p:txBody>
      </p:sp>
      <p:sp>
        <p:nvSpPr>
          <p:cNvPr id="6" name="标题文本"/>
          <p:cNvSpPr txBox="1"/>
          <p:nvPr>
            <p:ph type="title"/>
          </p:nvPr>
        </p:nvSpPr>
        <p:spPr>
          <a:xfrm>
            <a:off x="1219200" y="184149"/>
            <a:ext cx="21945600" cy="3016251"/>
          </a:xfrm>
          <a:prstGeom prst="rect">
            <a:avLst/>
          </a:prstGeom>
          <a:ln w="12700">
            <a:miter lim="400000"/>
          </a:ln>
        </p:spPr>
        <p:txBody>
          <a:bodyPr tIns="91439" bIns="91439" anchor="ctr">
            <a:normAutofit/>
          </a:bodyPr>
          <a:lstStyle/>
          <a:p>
            <a:r>
              <a:t>标题文本</a:t>
            </a:r>
          </a:p>
        </p:txBody>
      </p:sp>
      <p:sp>
        <p:nvSpPr>
          <p:cNvPr id="7" name="正文级别 1…"/>
          <p:cNvSpPr txBox="1"/>
          <p:nvPr>
            <p:ph type="body" idx="1"/>
          </p:nvPr>
        </p:nvSpPr>
        <p:spPr>
          <a:xfrm>
            <a:off x="1219200" y="3200400"/>
            <a:ext cx="21945600" cy="10515600"/>
          </a:xfrm>
          <a:prstGeom prst="rect">
            <a:avLst/>
          </a:prstGeom>
          <a:ln w="12700">
            <a:miter lim="400000"/>
          </a:ln>
        </p:spPr>
        <p:txBody>
          <a:bodyPr tIns="91439" bIns="91439">
            <a:normAutofit/>
          </a:bodyPr>
          <a:lstStyle/>
          <a:p>
            <a:r>
              <a:t>正文级别 1</a:t>
            </a:r>
          </a:p>
          <a:p>
            <a:pPr lvl="1"/>
            <a:r>
              <a:t>正文级别 2</a:t>
            </a:r>
          </a:p>
          <a:p>
            <a:pPr lvl="2"/>
            <a:r>
              <a:t>正文级别 3</a:t>
            </a:r>
          </a:p>
          <a:p>
            <a:pPr lvl="3"/>
            <a:r>
              <a:t>正文级别 4</a:t>
            </a:r>
          </a:p>
          <a:p>
            <a:pPr lvl="4"/>
            <a:r>
              <a:t>正文级别 5</a:t>
            </a:r>
          </a:p>
        </p:txBody>
      </p:sp>
      <p:sp>
        <p:nvSpPr>
          <p:cNvPr id="8" name="幻灯片编号"/>
          <p:cNvSpPr txBox="1"/>
          <p:nvPr>
            <p:ph type="sldNum" sz="quarter" idx="2"/>
          </p:nvPr>
        </p:nvSpPr>
        <p:spPr>
          <a:xfrm>
            <a:off x="22203052" y="12835870"/>
            <a:ext cx="504548" cy="483910"/>
          </a:xfrm>
          <a:prstGeom prst="rect">
            <a:avLst/>
          </a:prstGeom>
          <a:ln w="12700">
            <a:miter lim="400000"/>
          </a:ln>
        </p:spPr>
        <p:txBody>
          <a:bodyPr wrap="none" tIns="91439" bIns="91439" anchor="ctr">
            <a:spAutoFit/>
          </a:bodyPr>
          <a:lstStyle>
            <a:lvl1pPr algn="r" defTabSz="914400">
              <a:defRPr sz="24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mc:AlternateContent xmlns:mc="http://schemas.openxmlformats.org/markup-compatibility/2006">
    <mc:Choice xmlns:p14="http://schemas.microsoft.com/office/powerpoint/2010/main" Requires="p14">
      <p:transition spd="slow" p14:dur="1500"/>
    </mc:Choice>
    <mc:Fallback>
      <p:transition spd="slow"/>
    </mc:Fallback>
  </mc:AlternateContent>
  <p:txStyles>
    <p:titleStyle>
      <a:lvl1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1pPr>
      <a:lvl2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2pPr>
      <a:lvl3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3pPr>
      <a:lvl4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4pPr>
      <a:lvl5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5pPr>
      <a:lvl6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6pPr>
      <a:lvl7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7pPr>
      <a:lvl8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8pPr>
      <a:lvl9pPr marL="0" marR="0" indent="0" algn="l" defTabSz="1828800" latinLnBrk="0">
        <a:lnSpc>
          <a:spcPct val="90000"/>
        </a:lnSpc>
        <a:spcBef>
          <a:spcPts val="0"/>
        </a:spcBef>
        <a:spcAft>
          <a:spcPts val="0"/>
        </a:spcAft>
        <a:buClrTx/>
        <a:buSzTx/>
        <a:buFontTx/>
        <a:buNone/>
        <a:defRPr sz="8800" b="0" i="0" u="none" strike="noStrike" cap="none" spc="0" baseline="0">
          <a:solidFill>
            <a:srgbClr val="000000"/>
          </a:solidFill>
          <a:uFillTx/>
          <a:latin typeface="Calibri Light"/>
          <a:ea typeface="Calibri Light"/>
          <a:cs typeface="Calibri Light"/>
          <a:sym typeface="Calibri Light"/>
        </a:defRPr>
      </a:lvl9pPr>
    </p:titleStyle>
    <p:bodyStyle>
      <a:lvl1pPr marL="457200" marR="0" indent="-457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1pPr>
      <a:lvl2pPr marL="990600" marR="0" indent="-5334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2pPr>
      <a:lvl3pPr marL="1554480" marR="0" indent="-64008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3pPr>
      <a:lvl4pPr marL="20828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4pPr>
      <a:lvl5pPr marL="25400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5pPr>
      <a:lvl6pPr marL="29972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6pPr>
      <a:lvl7pPr marL="34544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7pPr>
      <a:lvl8pPr marL="39116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8pPr>
      <a:lvl9pPr marL="4368800" marR="0" indent="-711200" algn="l" defTabSz="1828800" latinLnBrk="0">
        <a:lnSpc>
          <a:spcPct val="90000"/>
        </a:lnSpc>
        <a:spcBef>
          <a:spcPts val="2000"/>
        </a:spcBef>
        <a:spcAft>
          <a:spcPts val="0"/>
        </a:spcAft>
        <a:buClrTx/>
        <a:buSzPct val="100000"/>
        <a:buFont typeface="Arial" panose="020B0604020202090204"/>
        <a:buChar char="•"/>
        <a:defRPr sz="56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9pPr>
    </p:bodyStyle>
    <p:otherStyle>
      <a:lvl1pPr marL="0" marR="0" indent="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1pPr>
      <a:lvl2pPr marL="0" marR="0" indent="4572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2pPr>
      <a:lvl3pPr marL="0" marR="0" indent="9144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3pPr>
      <a:lvl4pPr marL="0" marR="0" indent="13716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4pPr>
      <a:lvl5pPr marL="0" marR="0" indent="18288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5pPr>
      <a:lvl6pPr marL="0" marR="0" indent="22860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6pPr>
      <a:lvl7pPr marL="0" marR="0" indent="27432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7pPr>
      <a:lvl8pPr marL="0" marR="0" indent="32004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8pPr>
      <a:lvl9pPr marL="0" marR="0" indent="3657600" algn="r" defTabSz="9144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7.xml"/><Relationship Id="rId2" Type="http://schemas.openxmlformats.org/officeDocument/2006/relationships/image" Target="../media/image25.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6.jpeg"/></Relationships>
</file>

<file path=ppt/slides/_rels/slide12.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1" Type="http://schemas.openxmlformats.org/officeDocument/2006/relationships/slideLayout" Target="../slideLayouts/slideLayout2.xml"/><Relationship Id="rId10" Type="http://schemas.openxmlformats.org/officeDocument/2006/relationships/tags" Target="../tags/tag1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15.png"/><Relationship Id="rId1" Type="http://schemas.openxmlformats.org/officeDocument/2006/relationships/image" Target="../media/image30.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8.xml"/><Relationship Id="rId4" Type="http://schemas.openxmlformats.org/officeDocument/2006/relationships/image" Target="../media/image15.png"/><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tags" Target="../tags/tag4.xml"/><Relationship Id="rId4" Type="http://schemas.openxmlformats.org/officeDocument/2006/relationships/image" Target="../media/image16.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4.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9.jpe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15.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8.jpeg"/><Relationship Id="rId4" Type="http://schemas.openxmlformats.org/officeDocument/2006/relationships/image" Target="../media/image57.jpe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png"/><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7.png"/><Relationship Id="rId1"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68.png"/><Relationship Id="rId1" Type="http://schemas.openxmlformats.org/officeDocument/2006/relationships/image" Target="../media/image15.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7.png"/><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1.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7.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7.xml"/><Relationship Id="rId2" Type="http://schemas.openxmlformats.org/officeDocument/2006/relationships/image" Target="../media/image24.jpe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截屏2023-11-28 12.36.52.png" descr="截屏2023-11-28 12.36.52.png"/>
          <p:cNvPicPr>
            <a:picLocks noChangeAspect="1"/>
          </p:cNvPicPr>
          <p:nvPr/>
        </p:nvPicPr>
        <p:blipFill>
          <a:blip r:embed="rId1"/>
          <a:stretch>
            <a:fillRect/>
          </a:stretch>
        </p:blipFill>
        <p:spPr>
          <a:xfrm>
            <a:off x="317662" y="5317451"/>
            <a:ext cx="7710958" cy="4587377"/>
          </a:xfrm>
          <a:prstGeom prst="rect">
            <a:avLst/>
          </a:prstGeom>
          <a:ln w="12700">
            <a:miter lim="400000"/>
            <a:headEnd/>
            <a:tailEnd/>
          </a:ln>
        </p:spPr>
      </p:pic>
      <p:pic>
        <p:nvPicPr>
          <p:cNvPr id="244" name="截屏2023-11-28 12.36.59.png" descr="截屏2023-11-28 12.36.59.png"/>
          <p:cNvPicPr>
            <a:picLocks noChangeAspect="1"/>
          </p:cNvPicPr>
          <p:nvPr/>
        </p:nvPicPr>
        <p:blipFill>
          <a:blip r:embed="rId2"/>
          <a:stretch>
            <a:fillRect/>
          </a:stretch>
        </p:blipFill>
        <p:spPr>
          <a:xfrm>
            <a:off x="16124865" y="5245167"/>
            <a:ext cx="7941319" cy="4732069"/>
          </a:xfrm>
          <a:prstGeom prst="rect">
            <a:avLst/>
          </a:prstGeom>
          <a:ln w="12700">
            <a:miter lim="400000"/>
            <a:headEnd/>
            <a:tailEnd/>
          </a:ln>
        </p:spPr>
      </p:pic>
      <p:pic>
        <p:nvPicPr>
          <p:cNvPr id="245" name="截屏2023-11-28 12.37.06.png" descr="截屏2023-11-28 12.37.06.png"/>
          <p:cNvPicPr>
            <a:picLocks noChangeAspect="1"/>
          </p:cNvPicPr>
          <p:nvPr/>
        </p:nvPicPr>
        <p:blipFill>
          <a:blip r:embed="rId3"/>
          <a:stretch>
            <a:fillRect/>
          </a:stretch>
        </p:blipFill>
        <p:spPr>
          <a:xfrm>
            <a:off x="8318555" y="5317451"/>
            <a:ext cx="7516374" cy="4587377"/>
          </a:xfrm>
          <a:prstGeom prst="rect">
            <a:avLst/>
          </a:prstGeom>
          <a:ln w="12700">
            <a:miter lim="400000"/>
            <a:headEnd/>
            <a:tailEnd/>
          </a:ln>
        </p:spPr>
      </p:pic>
      <p:sp>
        <p:nvSpPr>
          <p:cNvPr id="246" name="Shape 128"/>
          <p:cNvSpPr txBox="1"/>
          <p:nvPr/>
        </p:nvSpPr>
        <p:spPr>
          <a:xfrm>
            <a:off x="4716145" y="2825546"/>
            <a:ext cx="14851380" cy="1936750"/>
          </a:xfrm>
          <a:prstGeom prst="rect">
            <a:avLst/>
          </a:prstGeom>
          <a:ln w="12700">
            <a:miter lim="400000"/>
          </a:ln>
        </p:spPr>
        <p:txBody>
          <a:bodyPr wrap="none" lIns="45718" tIns="45718" rIns="45718" bIns="45718">
            <a:spAutoFit/>
          </a:bodyPr>
          <a:lstStyle/>
          <a:p>
            <a:pPr algn="ctr" defTabSz="913765" eaLnBrk="1">
              <a:lnSpc>
                <a:spcPct val="120000"/>
              </a:lnSpc>
              <a:defRPr sz="10000" b="1">
                <a:solidFill>
                  <a:srgbClr val="535353"/>
                </a:solidFill>
              </a:defRPr>
            </a:pPr>
            <a:r>
              <a:rPr lang="en-US" altLang="zh-CN"/>
              <a:t>Web3</a:t>
            </a:r>
            <a:r>
              <a:rPr lang="zh-CN" altLang="en-US"/>
              <a:t>概念及刑事业务漫谈</a:t>
            </a:r>
            <a:endParaRPr lang="zh-CN" altLang="en-US"/>
          </a:p>
        </p:txBody>
      </p:sp>
      <p:sp>
        <p:nvSpPr>
          <p:cNvPr id="247" name="Shape 131"/>
          <p:cNvSpPr txBox="1"/>
          <p:nvPr/>
        </p:nvSpPr>
        <p:spPr>
          <a:xfrm>
            <a:off x="9023033" y="10242550"/>
            <a:ext cx="5862955" cy="1065530"/>
          </a:xfrm>
          <a:prstGeom prst="rect">
            <a:avLst/>
          </a:prstGeom>
          <a:ln w="12700">
            <a:miter lim="400000"/>
          </a:ln>
        </p:spPr>
        <p:txBody>
          <a:bodyPr wrap="none" lIns="71433" tIns="71433" rIns="71433" bIns="71433" anchor="ctr">
            <a:spAutoFit/>
          </a:bodyPr>
          <a:lstStyle>
            <a:lvl1pPr defTabSz="913765">
              <a:lnSpc>
                <a:spcPct val="120000"/>
              </a:lnSpc>
              <a:defRPr b="1">
                <a:solidFill>
                  <a:srgbClr val="3B3838"/>
                </a:solidFill>
              </a:defRPr>
            </a:lvl1pPr>
          </a:lstStyle>
          <a:p>
            <a:r>
              <a:t>分享人：</a:t>
            </a:r>
            <a:r>
              <a:rPr lang="zh-CN"/>
              <a:t>邓小宇</a:t>
            </a:r>
            <a:r>
              <a:t>律师</a:t>
            </a:r>
          </a:p>
        </p:txBody>
      </p:sp>
      <p:sp>
        <p:nvSpPr>
          <p:cNvPr id="248" name="Shape 131"/>
          <p:cNvSpPr txBox="1"/>
          <p:nvPr/>
        </p:nvSpPr>
        <p:spPr>
          <a:xfrm>
            <a:off x="6455093" y="11754387"/>
            <a:ext cx="11473815" cy="880745"/>
          </a:xfrm>
          <a:prstGeom prst="rect">
            <a:avLst/>
          </a:prstGeom>
          <a:ln w="12700">
            <a:miter lim="400000"/>
          </a:ln>
        </p:spPr>
        <p:txBody>
          <a:bodyPr wrap="none" lIns="71433" tIns="71433" rIns="71433" bIns="71433" anchor="ctr">
            <a:spAutoFit/>
          </a:bodyPr>
          <a:lstStyle>
            <a:lvl1pPr defTabSz="913765">
              <a:lnSpc>
                <a:spcPct val="120000"/>
              </a:lnSpc>
              <a:defRPr sz="3000" b="1">
                <a:solidFill>
                  <a:srgbClr val="3B3838"/>
                </a:solidFill>
              </a:defRPr>
            </a:lvl1pPr>
          </a:lstStyle>
          <a:p>
            <a:r>
              <a:rPr sz="4000"/>
              <a:t>曼昆</a:t>
            </a:r>
            <a:r>
              <a:rPr lang="zh-CN" sz="4000">
                <a:ea typeface="宋体" pitchFamily="2" charset="-122"/>
              </a:rPr>
              <a:t>（深圳）</a:t>
            </a:r>
            <a:r>
              <a:rPr lang="zh-CN" sz="4000"/>
              <a:t>律师事务所</a:t>
            </a:r>
            <a:r>
              <a:rPr lang="en-US" altLang="zh-CN" sz="4000"/>
              <a:t> </a:t>
            </a:r>
            <a:r>
              <a:rPr lang="zh-CN" sz="4000"/>
              <a:t>合伙</a:t>
            </a:r>
            <a:r>
              <a:rPr sz="4000"/>
              <a:t>人</a:t>
            </a:r>
            <a:r>
              <a:rPr lang="zh-CN" sz="4000">
                <a:ea typeface="宋体" pitchFamily="2" charset="-122"/>
              </a:rPr>
              <a:t>、刑事业务</a:t>
            </a:r>
            <a:r>
              <a:rPr lang="zh-CN" sz="4000">
                <a:ea typeface="宋体" pitchFamily="2" charset="-122"/>
              </a:rPr>
              <a:t>负责人</a:t>
            </a:r>
            <a:endParaRPr lang="zh-CN" sz="4000">
              <a:ea typeface="宋体" pitchFamily="2" charset="-122"/>
            </a:endParaRPr>
          </a:p>
        </p:txBody>
      </p:sp>
      <p:pic>
        <p:nvPicPr>
          <p:cNvPr id="429" name="图片 3" descr="图片 3"/>
          <p:cNvPicPr>
            <a:picLocks noChangeAspect="1"/>
          </p:cNvPicPr>
          <p:nvPr/>
        </p:nvPicPr>
        <p:blipFill>
          <a:blip r:embed="rId4"/>
          <a:stretch>
            <a:fillRect/>
          </a:stretch>
        </p:blipFill>
        <p:spPr>
          <a:xfrm>
            <a:off x="54628" y="149295"/>
            <a:ext cx="4827007" cy="141845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0"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7" name="文本框 6"/>
          <p:cNvSpPr txBox="1"/>
          <p:nvPr/>
        </p:nvSpPr>
        <p:spPr>
          <a:xfrm>
            <a:off x="11803380" y="6667500"/>
            <a:ext cx="777240" cy="9112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3" tIns="71433" rIns="71433" bIns="71433" numCol="1" spcCol="38100" rtlCol="0" anchor="t" forceAA="0" upright="0">
            <a:spAutoFit/>
          </a:bodyPr>
          <a:p>
            <a:pPr marL="0" marR="0" indent="0" algn="ctr" defTabSz="821055" rtl="0" fontAlgn="auto" latinLnBrk="0" hangingPunct="0">
              <a:lnSpc>
                <a:spcPct val="100000"/>
              </a:lnSpc>
              <a:spcBef>
                <a:spcPts val="0"/>
              </a:spcBef>
              <a:spcAft>
                <a:spcPts val="0"/>
              </a:spcAft>
              <a:buClrTx/>
              <a:buSzTx/>
              <a:buFontTx/>
              <a:buNone/>
            </a:pPr>
            <a:r>
              <a:rPr kumimoji="0" lang="zh-CN" altLang="en-US" sz="5000" b="0" i="0" u="none" strike="noStrike" cap="none" spc="0" normalizeH="0" baseline="0">
                <a:ln>
                  <a:noFill/>
                </a:ln>
                <a:solidFill>
                  <a:srgbClr val="000000"/>
                </a:solidFill>
                <a:effectLst/>
                <a:uFillTx/>
                <a:latin typeface="宋体" charset="0"/>
                <a:ea typeface="宋体" charset="0"/>
                <a:cs typeface="+mn-cs"/>
                <a:sym typeface="Helvetica"/>
              </a:rPr>
              <a:t>－</a:t>
            </a:r>
            <a:endParaRPr kumimoji="0" lang="zh-CN" altLang="en-US" sz="5000" b="0" i="0" u="none" strike="noStrike" cap="none" spc="0" normalizeH="0" baseline="0">
              <a:ln>
                <a:noFill/>
              </a:ln>
              <a:solidFill>
                <a:srgbClr val="000000"/>
              </a:solidFill>
              <a:effectLst/>
              <a:uFillTx/>
              <a:latin typeface="宋体" charset="0"/>
              <a:ea typeface="宋体" charset="0"/>
              <a:cs typeface="+mn-cs"/>
              <a:sym typeface="Helvetica"/>
            </a:endParaRPr>
          </a:p>
        </p:txBody>
      </p:sp>
      <p:pic>
        <p:nvPicPr>
          <p:cNvPr id="3" name="图片 2"/>
          <p:cNvPicPr>
            <a:picLocks noChangeAspect="1"/>
          </p:cNvPicPr>
          <p:nvPr/>
        </p:nvPicPr>
        <p:blipFill>
          <a:blip r:embed="rId2"/>
          <a:stretch>
            <a:fillRect/>
          </a:stretch>
        </p:blipFill>
        <p:spPr>
          <a:xfrm>
            <a:off x="609600" y="1714500"/>
            <a:ext cx="23164800" cy="1028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4372756ce21e6138d8d84da305e995e2"/>
          <p:cNvPicPr>
            <a:picLocks noChangeAspect="1"/>
          </p:cNvPicPr>
          <p:nvPr/>
        </p:nvPicPr>
        <p:blipFill>
          <a:blip r:embed="rId1"/>
          <a:stretch>
            <a:fillRect/>
          </a:stretch>
        </p:blipFill>
        <p:spPr>
          <a:xfrm>
            <a:off x="958850" y="2825750"/>
            <a:ext cx="22018625" cy="9193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17" name="标题 16"/>
          <p:cNvSpPr>
            <a:spLocks noGrp="1"/>
          </p:cNvSpPr>
          <p:nvPr>
            <p:ph type="title"/>
            <p:custDataLst>
              <p:tags r:id="rId2"/>
            </p:custDataLst>
          </p:nvPr>
        </p:nvSpPr>
        <p:spPr>
          <a:xfrm>
            <a:off x="13452475" y="3819525"/>
            <a:ext cx="4123055" cy="1648460"/>
          </a:xfrm>
        </p:spPr>
        <p:txBody>
          <a:bodyPr/>
          <a:lstStyle/>
          <a:p>
            <a:r>
              <a:rPr lang="zh-CN" altLang="en-US" sz="3600" spc="120">
                <a:solidFill>
                  <a:schemeClr val="tx1"/>
                </a:solidFill>
                <a:uFillTx/>
              </a:rPr>
              <a:t>单击此处</a:t>
            </a:r>
            <a:endParaRPr lang="zh-CN" altLang="en-US" sz="3600" spc="120">
              <a:solidFill>
                <a:schemeClr val="tx1"/>
              </a:solidFill>
              <a:uFillTx/>
            </a:endParaRPr>
          </a:p>
          <a:p>
            <a:r>
              <a:rPr lang="zh-CN" altLang="en-US" sz="3600" spc="120">
                <a:solidFill>
                  <a:schemeClr val="tx1"/>
                </a:solidFill>
                <a:uFillTx/>
              </a:rPr>
              <a:t>添加标题内容</a:t>
            </a:r>
            <a:endParaRPr lang="zh-CN" altLang="en-US" sz="3600" spc="120">
              <a:solidFill>
                <a:schemeClr val="tx1"/>
              </a:solidFill>
              <a:uFillTx/>
            </a:endParaRPr>
          </a:p>
        </p:txBody>
      </p:sp>
      <p:sp>
        <p:nvSpPr>
          <p:cNvPr id="6" name="任意多边形: 形状 5"/>
          <p:cNvSpPr/>
          <p:nvPr>
            <p:custDataLst>
              <p:tags r:id="rId3"/>
            </p:custDataLst>
          </p:nvPr>
        </p:nvSpPr>
        <p:spPr>
          <a:xfrm flipH="1">
            <a:off x="10436080" y="3429001"/>
            <a:ext cx="1235034" cy="1998133"/>
          </a:xfrm>
          <a:custGeom>
            <a:avLst/>
            <a:gdLst>
              <a:gd name="connsiteX0" fmla="*/ 1235034 w 1235034"/>
              <a:gd name="connsiteY0" fmla="*/ 0 h 1998133"/>
              <a:gd name="connsiteX1" fmla="*/ 880359 w 1235034"/>
              <a:gd name="connsiteY1" fmla="*/ 0 h 1998133"/>
              <a:gd name="connsiteX2" fmla="*/ 0 w 1235034"/>
              <a:gd name="connsiteY2" fmla="*/ 1998133 h 1998133"/>
              <a:gd name="connsiteX3" fmla="*/ 354675 w 1235034"/>
              <a:gd name="connsiteY3" fmla="*/ 1998133 h 1998133"/>
            </a:gdLst>
            <a:ahLst/>
            <a:cxnLst>
              <a:cxn ang="0">
                <a:pos x="connsiteX0" y="connsiteY0"/>
              </a:cxn>
              <a:cxn ang="0">
                <a:pos x="connsiteX1" y="connsiteY1"/>
              </a:cxn>
              <a:cxn ang="0">
                <a:pos x="connsiteX2" y="connsiteY2"/>
              </a:cxn>
              <a:cxn ang="0">
                <a:pos x="connsiteX3" y="connsiteY3"/>
              </a:cxn>
            </a:cxnLst>
            <a:rect l="l" t="t" r="r" b="b"/>
            <a:pathLst>
              <a:path w="1235034" h="1998133">
                <a:moveTo>
                  <a:pt x="1235034" y="0"/>
                </a:moveTo>
                <a:lnTo>
                  <a:pt x="880359" y="0"/>
                </a:lnTo>
                <a:lnTo>
                  <a:pt x="0" y="1998133"/>
                </a:lnTo>
                <a:lnTo>
                  <a:pt x="354675" y="1998133"/>
                </a:lnTo>
                <a:close/>
              </a:path>
            </a:pathLst>
          </a:custGeom>
          <a:solidFill>
            <a:schemeClr val="accent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任意多边形: 形状 8"/>
          <p:cNvSpPr/>
          <p:nvPr>
            <p:custDataLst>
              <p:tags r:id="rId4"/>
            </p:custDataLst>
          </p:nvPr>
        </p:nvSpPr>
        <p:spPr>
          <a:xfrm flipH="1">
            <a:off x="17547348" y="3429001"/>
            <a:ext cx="740653" cy="1681045"/>
          </a:xfrm>
          <a:custGeom>
            <a:avLst/>
            <a:gdLst>
              <a:gd name="connsiteX0" fmla="*/ 740653 w 740653"/>
              <a:gd name="connsiteY0" fmla="*/ 0 h 1681045"/>
              <a:gd name="connsiteX1" fmla="*/ 0 w 740653"/>
              <a:gd name="connsiteY1" fmla="*/ 0 h 1681045"/>
              <a:gd name="connsiteX2" fmla="*/ 0 w 740653"/>
              <a:gd name="connsiteY2" fmla="*/ 1681045 h 1681045"/>
              <a:gd name="connsiteX3" fmla="*/ 740653 w 740653"/>
              <a:gd name="connsiteY3" fmla="*/ 0 h 1681045"/>
            </a:gdLst>
            <a:ahLst/>
            <a:cxnLst>
              <a:cxn ang="0">
                <a:pos x="connsiteX0" y="connsiteY0"/>
              </a:cxn>
              <a:cxn ang="0">
                <a:pos x="connsiteX1" y="connsiteY1"/>
              </a:cxn>
              <a:cxn ang="0">
                <a:pos x="connsiteX2" y="connsiteY2"/>
              </a:cxn>
              <a:cxn ang="0">
                <a:pos x="connsiteX3" y="connsiteY3"/>
              </a:cxn>
            </a:cxnLst>
            <a:rect l="l" t="t" r="r" b="b"/>
            <a:pathLst>
              <a:path w="740653" h="1681045">
                <a:moveTo>
                  <a:pt x="740653" y="0"/>
                </a:moveTo>
                <a:lnTo>
                  <a:pt x="0" y="0"/>
                </a:lnTo>
                <a:lnTo>
                  <a:pt x="0" y="1681045"/>
                </a:lnTo>
                <a:lnTo>
                  <a:pt x="740653" y="0"/>
                </a:lnTo>
                <a:close/>
              </a:path>
            </a:pathLst>
          </a:custGeom>
          <a:solidFill>
            <a:schemeClr val="accent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任意多边形: 形状 10"/>
          <p:cNvSpPr/>
          <p:nvPr>
            <p:custDataLst>
              <p:tags r:id="rId5"/>
            </p:custDataLst>
          </p:nvPr>
        </p:nvSpPr>
        <p:spPr>
          <a:xfrm>
            <a:off x="6091193" y="8312728"/>
            <a:ext cx="2031608" cy="1974273"/>
          </a:xfrm>
          <a:custGeom>
            <a:avLst/>
            <a:gdLst>
              <a:gd name="connsiteX0" fmla="*/ 0 w 2031608"/>
              <a:gd name="connsiteY0" fmla="*/ 0 h 1974273"/>
              <a:gd name="connsiteX1" fmla="*/ 1133294 w 2031608"/>
              <a:gd name="connsiteY1" fmla="*/ 0 h 1974273"/>
              <a:gd name="connsiteX2" fmla="*/ 2031608 w 2031608"/>
              <a:gd name="connsiteY2" fmla="*/ 1974273 h 1974273"/>
              <a:gd name="connsiteX3" fmla="*/ 407821 w 2031608"/>
              <a:gd name="connsiteY3" fmla="*/ 1974273 h 1974273"/>
              <a:gd name="connsiteX4" fmla="*/ 0 w 2031608"/>
              <a:gd name="connsiteY4" fmla="*/ 1077983 h 1974273"/>
              <a:gd name="connsiteX5" fmla="*/ 0 w 2031608"/>
              <a:gd name="connsiteY5" fmla="*/ 0 h 19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608" h="1974273">
                <a:moveTo>
                  <a:pt x="0" y="0"/>
                </a:moveTo>
                <a:lnTo>
                  <a:pt x="1133294" y="0"/>
                </a:lnTo>
                <a:lnTo>
                  <a:pt x="2031608" y="1974273"/>
                </a:lnTo>
                <a:lnTo>
                  <a:pt x="407821" y="1974273"/>
                </a:lnTo>
                <a:lnTo>
                  <a:pt x="0" y="1077983"/>
                </a:lnTo>
                <a:lnTo>
                  <a:pt x="0" y="0"/>
                </a:lnTo>
                <a:close/>
              </a:path>
            </a:pathLst>
          </a:cu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矩形 4"/>
          <p:cNvSpPr/>
          <p:nvPr>
            <p:custDataLst>
              <p:tags r:id="rId6"/>
            </p:custDataLst>
          </p:nvPr>
        </p:nvSpPr>
        <p:spPr>
          <a:xfrm>
            <a:off x="13487086" y="5731511"/>
            <a:ext cx="4058913" cy="1921642"/>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tx1">
                    <a:lumMod val="85000"/>
                    <a:lumOff val="15000"/>
                  </a:schemeClr>
                </a:solidFill>
                <a:latin typeface="+mn-ea"/>
                <a:cs typeface="+mn-ea"/>
                <a:sym typeface="+mn-ea"/>
              </a:rPr>
              <a:t>黑灰产链条</a:t>
            </a:r>
            <a:endParaRPr lang="zh-CN" altLang="en-US" sz="1600" dirty="0">
              <a:solidFill>
                <a:schemeClr val="tx1">
                  <a:lumMod val="85000"/>
                  <a:lumOff val="15000"/>
                </a:schemeClr>
              </a:solidFill>
              <a:latin typeface="+mn-ea"/>
              <a:cs typeface="+mn-ea"/>
              <a:sym typeface="+mn-ea"/>
            </a:endParaRPr>
          </a:p>
        </p:txBody>
      </p:sp>
      <p:sp>
        <p:nvSpPr>
          <p:cNvPr id="10" name="矩形 2"/>
          <p:cNvSpPr/>
          <p:nvPr>
            <p:custDataLst>
              <p:tags r:id="rId7"/>
            </p:custDataLst>
          </p:nvPr>
        </p:nvSpPr>
        <p:spPr>
          <a:xfrm>
            <a:off x="13487086" y="7877027"/>
            <a:ext cx="4058913" cy="1909592"/>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tx1">
                    <a:lumMod val="85000"/>
                    <a:lumOff val="15000"/>
                  </a:schemeClr>
                </a:solidFill>
                <a:latin typeface="+mn-ea"/>
                <a:cs typeface="+mn-ea"/>
                <a:sym typeface="+mn-ea"/>
              </a:rPr>
              <a:t>犯罪分子</a:t>
            </a:r>
            <a:endParaRPr lang="zh-CN" altLang="en-US" sz="1600" dirty="0">
              <a:solidFill>
                <a:schemeClr val="tx1">
                  <a:lumMod val="85000"/>
                  <a:lumOff val="15000"/>
                </a:schemeClr>
              </a:solidFill>
              <a:latin typeface="+mn-ea"/>
              <a:cs typeface="+mn-ea"/>
              <a:sym typeface="+mn-ea"/>
            </a:endParaRPr>
          </a:p>
        </p:txBody>
      </p:sp>
      <p:pic>
        <p:nvPicPr>
          <p:cNvPr id="3" name="图片 2"/>
          <p:cNvPicPr>
            <a:picLocks noChangeAspect="1"/>
          </p:cNvPicPr>
          <p:nvPr/>
        </p:nvPicPr>
        <p:blipFill>
          <a:blip r:embed="rId8"/>
          <a:stretch>
            <a:fillRect/>
          </a:stretch>
        </p:blipFill>
        <p:spPr>
          <a:xfrm>
            <a:off x="1390650" y="3401695"/>
            <a:ext cx="15201900" cy="7937500"/>
          </a:xfrm>
          <a:prstGeom prst="rect">
            <a:avLst/>
          </a:prstGeom>
        </p:spPr>
      </p:pic>
      <p:pic>
        <p:nvPicPr>
          <p:cNvPr id="5" name="图片 4"/>
          <p:cNvPicPr>
            <a:picLocks noChangeAspect="1"/>
          </p:cNvPicPr>
          <p:nvPr/>
        </p:nvPicPr>
        <p:blipFill>
          <a:blip r:embed="rId9"/>
          <a:stretch>
            <a:fillRect/>
          </a:stretch>
        </p:blipFill>
        <p:spPr>
          <a:xfrm>
            <a:off x="16512540" y="3617595"/>
            <a:ext cx="7819390" cy="762381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4" name="文本框 3"/>
          <p:cNvSpPr txBox="1"/>
          <p:nvPr/>
        </p:nvSpPr>
        <p:spPr>
          <a:xfrm>
            <a:off x="12840335" y="-54610"/>
            <a:ext cx="12208510" cy="15271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defTabSz="913765">
              <a:lnSpc>
                <a:spcPct val="150000"/>
              </a:lnSpc>
              <a:defRPr sz="10000" b="1">
                <a:solidFill>
                  <a:srgbClr val="F37E0B"/>
                </a:solidFill>
              </a:defRPr>
            </a:pPr>
            <a:endParaRPr kumimoji="0" lang="zh-CN" altLang="en-US"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pic>
        <p:nvPicPr>
          <p:cNvPr id="2" name="图片 1"/>
          <p:cNvPicPr>
            <a:picLocks noChangeAspect="1"/>
          </p:cNvPicPr>
          <p:nvPr/>
        </p:nvPicPr>
        <p:blipFill>
          <a:blip r:embed="rId2"/>
          <a:stretch>
            <a:fillRect/>
          </a:stretch>
        </p:blipFill>
        <p:spPr>
          <a:xfrm>
            <a:off x="1607185" y="2441575"/>
            <a:ext cx="19255105" cy="8832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中国区块链…"/>
          <p:cNvSpPr txBox="1"/>
          <p:nvPr/>
        </p:nvSpPr>
        <p:spPr>
          <a:xfrm>
            <a:off x="1599261" y="3844757"/>
            <a:ext cx="4219567" cy="4511667"/>
          </a:xfrm>
          <a:prstGeom prst="rect">
            <a:avLst/>
          </a:prstGeom>
          <a:ln w="12700">
            <a:miter lim="400000"/>
          </a:ln>
        </p:spPr>
        <p:txBody>
          <a:bodyPr wrap="none" lIns="71433" tIns="71433" rIns="71433" bIns="71433" anchor="ctr">
            <a:spAutoFit/>
          </a:bodyPr>
          <a:lstStyle/>
          <a:p>
            <a:pPr defTabSz="913765">
              <a:defRPr sz="10000" b="1">
                <a:solidFill>
                  <a:srgbClr val="F37E0B"/>
                </a:solidFill>
              </a:defRPr>
            </a:pPr>
          </a:p>
          <a:p>
            <a:pPr algn="l" defTabSz="913765">
              <a:defRPr sz="8000" b="1">
                <a:solidFill>
                  <a:srgbClr val="535353"/>
                </a:solidFill>
              </a:defRPr>
            </a:pPr>
            <a:r>
              <a:t>中国内地</a:t>
            </a:r>
          </a:p>
          <a:p>
            <a:pPr algn="l" defTabSz="913765">
              <a:defRPr sz="8000" b="1">
                <a:solidFill>
                  <a:srgbClr val="F37E0B"/>
                </a:solidFill>
              </a:defRPr>
            </a:pPr>
            <a:r>
              <a:t>监管概览</a:t>
            </a:r>
          </a:p>
        </p:txBody>
      </p:sp>
      <p:pic>
        <p:nvPicPr>
          <p:cNvPr id="842" name="20240123-181328.jpeg" descr="20240123-181328.jpeg"/>
          <p:cNvPicPr>
            <a:picLocks noChangeAspect="1"/>
          </p:cNvPicPr>
          <p:nvPr/>
        </p:nvPicPr>
        <p:blipFill>
          <a:blip r:embed="rId1"/>
          <a:srcRect t="13973"/>
          <a:stretch>
            <a:fillRect/>
          </a:stretch>
        </p:blipFill>
        <p:spPr>
          <a:xfrm>
            <a:off x="6716452" y="1407635"/>
            <a:ext cx="17300473" cy="11484152"/>
          </a:xfrm>
          <a:prstGeom prst="rect">
            <a:avLst/>
          </a:prstGeom>
          <a:ln w="12700">
            <a:miter lim="400000"/>
            <a:headEnd/>
            <a:tailEnd/>
          </a:ln>
        </p:spPr>
      </p:pic>
      <p:pic>
        <p:nvPicPr>
          <p:cNvPr id="843" name="图片 3" descr="图片 3"/>
          <p:cNvPicPr>
            <a:picLocks noChangeAspect="1"/>
          </p:cNvPicPr>
          <p:nvPr/>
        </p:nvPicPr>
        <p:blipFill>
          <a:blip r:embed="rId2"/>
          <a:stretch>
            <a:fillRect/>
          </a:stretch>
        </p:blipFill>
        <p:spPr>
          <a:xfrm>
            <a:off x="54628" y="149295"/>
            <a:ext cx="4827007" cy="1418455"/>
          </a:xfrm>
          <a:prstGeom prst="rect">
            <a:avLst/>
          </a:prstGeom>
          <a:ln w="12700">
            <a:miter lim="400000"/>
            <a:headEnd/>
            <a:tailEnd/>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虚拟货币交易所"/>
          <p:cNvSpPr txBox="1"/>
          <p:nvPr/>
        </p:nvSpPr>
        <p:spPr>
          <a:xfrm>
            <a:off x="9642071" y="9318666"/>
            <a:ext cx="6016120" cy="1158237"/>
          </a:xfrm>
          <a:prstGeom prst="rect">
            <a:avLst/>
          </a:prstGeom>
          <a:ln w="12700">
            <a:miter lim="400000"/>
          </a:ln>
        </p:spPr>
        <p:txBody>
          <a:bodyPr lIns="45718" tIns="45718" rIns="45718" bIns="45718">
            <a:spAutoFit/>
          </a:bodyPr>
          <a:lstStyle>
            <a:lvl1pPr algn="l" defTabSz="913765">
              <a:defRPr sz="6000" b="1">
                <a:solidFill>
                  <a:srgbClr val="535353"/>
                </a:solidFill>
              </a:defRPr>
            </a:lvl1pPr>
          </a:lstStyle>
          <a:p>
            <a:r>
              <a:t>虚拟货币交易所</a:t>
            </a:r>
          </a:p>
        </p:txBody>
      </p:sp>
      <p:sp>
        <p:nvSpPr>
          <p:cNvPr id="846" name="三个负面创业清单"/>
          <p:cNvSpPr txBox="1"/>
          <p:nvPr/>
        </p:nvSpPr>
        <p:spPr>
          <a:xfrm>
            <a:off x="5077331" y="2521066"/>
            <a:ext cx="14229339" cy="1372870"/>
          </a:xfrm>
          <a:prstGeom prst="rect">
            <a:avLst/>
          </a:prstGeom>
          <a:ln w="12700">
            <a:miter lim="400000"/>
          </a:ln>
        </p:spPr>
        <p:txBody>
          <a:bodyPr lIns="71433" tIns="71433" rIns="71433" bIns="71433" anchor="ctr">
            <a:spAutoFit/>
          </a:bodyPr>
          <a:lstStyle/>
          <a:p>
            <a:pPr defTabSz="913765">
              <a:defRPr sz="8000" b="1">
                <a:solidFill>
                  <a:srgbClr val="F37E0B"/>
                </a:solidFill>
              </a:defRPr>
            </a:pPr>
            <a:r>
              <a:t>中国内地</a:t>
            </a:r>
            <a:r>
              <a:rPr>
                <a:solidFill>
                  <a:srgbClr val="535353"/>
                </a:solidFill>
              </a:rPr>
              <a:t>三个负面清单</a:t>
            </a:r>
            <a:endParaRPr>
              <a:solidFill>
                <a:srgbClr val="535353"/>
              </a:solidFill>
            </a:endParaRPr>
          </a:p>
        </p:txBody>
      </p:sp>
      <p:sp>
        <p:nvSpPr>
          <p:cNvPr id="847" name="ICO等公开融资"/>
          <p:cNvSpPr txBox="1"/>
          <p:nvPr/>
        </p:nvSpPr>
        <p:spPr>
          <a:xfrm>
            <a:off x="2104684" y="9292951"/>
            <a:ext cx="4558275" cy="1209667"/>
          </a:xfrm>
          <a:prstGeom prst="rect">
            <a:avLst/>
          </a:prstGeom>
          <a:ln w="12700">
            <a:miter lim="400000"/>
          </a:ln>
        </p:spPr>
        <p:txBody>
          <a:bodyPr wrap="none" lIns="71433" tIns="71433" rIns="71433" bIns="71433" anchor="ctr">
            <a:spAutoFit/>
          </a:bodyPr>
          <a:lstStyle>
            <a:lvl1pPr algn="l" defTabSz="913765">
              <a:defRPr sz="6000" b="1">
                <a:solidFill>
                  <a:srgbClr val="535353"/>
                </a:solidFill>
              </a:defRPr>
            </a:lvl1pPr>
          </a:lstStyle>
          <a:p>
            <a:r>
              <a:t>ICO公开融资</a:t>
            </a:r>
          </a:p>
        </p:txBody>
      </p:sp>
      <p:pic>
        <p:nvPicPr>
          <p:cNvPr id="848" name="已粘贴的影片.png" descr="已粘贴的影片.png"/>
          <p:cNvPicPr>
            <a:picLocks noChangeAspect="1"/>
          </p:cNvPicPr>
          <p:nvPr/>
        </p:nvPicPr>
        <p:blipFill>
          <a:blip r:embed="rId1"/>
          <a:stretch>
            <a:fillRect/>
          </a:stretch>
        </p:blipFill>
        <p:spPr>
          <a:xfrm>
            <a:off x="9512103" y="4968111"/>
            <a:ext cx="5890153" cy="3779778"/>
          </a:xfrm>
          <a:prstGeom prst="rect">
            <a:avLst/>
          </a:prstGeom>
          <a:ln w="12700">
            <a:miter lim="400000"/>
            <a:headEnd/>
            <a:tailEnd/>
          </a:ln>
        </p:spPr>
      </p:pic>
      <p:pic>
        <p:nvPicPr>
          <p:cNvPr id="849" name="已粘贴的影片.png" descr="已粘贴的影片.png"/>
          <p:cNvPicPr>
            <a:picLocks noChangeAspect="1"/>
          </p:cNvPicPr>
          <p:nvPr/>
        </p:nvPicPr>
        <p:blipFill>
          <a:blip r:embed="rId2"/>
          <a:stretch>
            <a:fillRect/>
          </a:stretch>
        </p:blipFill>
        <p:spPr>
          <a:xfrm>
            <a:off x="1081823" y="5003800"/>
            <a:ext cx="6604001" cy="3708400"/>
          </a:xfrm>
          <a:prstGeom prst="rect">
            <a:avLst/>
          </a:prstGeom>
          <a:ln w="12700">
            <a:miter lim="400000"/>
            <a:headEnd/>
            <a:tailEnd/>
          </a:ln>
        </p:spPr>
      </p:pic>
      <p:pic>
        <p:nvPicPr>
          <p:cNvPr id="850" name="u=926082848,1390884989&amp;fm=253&amp;fmt=auto&amp;app=138&amp;f=JPEG.jpeg" descr="u=926082848,1390884989&amp;fm=253&amp;fmt=auto&amp;app=138&amp;f=JPEG.jpeg"/>
          <p:cNvPicPr>
            <a:picLocks noChangeAspect="1"/>
          </p:cNvPicPr>
          <p:nvPr/>
        </p:nvPicPr>
        <p:blipFill>
          <a:blip r:embed="rId3"/>
          <a:stretch>
            <a:fillRect/>
          </a:stretch>
        </p:blipFill>
        <p:spPr>
          <a:xfrm>
            <a:off x="16955374" y="4772973"/>
            <a:ext cx="6471928" cy="4170054"/>
          </a:xfrm>
          <a:prstGeom prst="rect">
            <a:avLst/>
          </a:prstGeom>
          <a:ln w="12700">
            <a:miter lim="400000"/>
            <a:headEnd/>
            <a:tailEnd/>
          </a:ln>
        </p:spPr>
      </p:pic>
      <p:sp>
        <p:nvSpPr>
          <p:cNvPr id="851" name="虚拟货币挖矿"/>
          <p:cNvSpPr txBox="1"/>
          <p:nvPr/>
        </p:nvSpPr>
        <p:spPr>
          <a:xfrm>
            <a:off x="17721699" y="9292951"/>
            <a:ext cx="4939275" cy="1209667"/>
          </a:xfrm>
          <a:prstGeom prst="rect">
            <a:avLst/>
          </a:prstGeom>
          <a:ln w="12700">
            <a:miter lim="400000"/>
          </a:ln>
        </p:spPr>
        <p:txBody>
          <a:bodyPr wrap="none" lIns="71433" tIns="71433" rIns="71433" bIns="71433" anchor="ctr">
            <a:spAutoFit/>
          </a:bodyPr>
          <a:lstStyle>
            <a:lvl1pPr algn="l" defTabSz="913765">
              <a:defRPr sz="6000" b="1">
                <a:solidFill>
                  <a:srgbClr val="535353"/>
                </a:solidFill>
              </a:defRPr>
            </a:lvl1pPr>
          </a:lstStyle>
          <a:p>
            <a:r>
              <a:t>虚拟货币挖矿 </a:t>
            </a:r>
          </a:p>
        </p:txBody>
      </p:sp>
      <p:pic>
        <p:nvPicPr>
          <p:cNvPr id="852" name="图片 3" descr="图片 3"/>
          <p:cNvPicPr>
            <a:picLocks noChangeAspect="1"/>
          </p:cNvPicPr>
          <p:nvPr/>
        </p:nvPicPr>
        <p:blipFill>
          <a:blip r:embed="rId4"/>
          <a:stretch>
            <a:fillRect/>
          </a:stretch>
        </p:blipFill>
        <p:spPr>
          <a:xfrm>
            <a:off x="54628" y="149295"/>
            <a:ext cx="4827007" cy="1418455"/>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2" name="文本框 1"/>
          <p:cNvSpPr txBox="1"/>
          <p:nvPr/>
        </p:nvSpPr>
        <p:spPr>
          <a:xfrm>
            <a:off x="6575425" y="4409440"/>
            <a:ext cx="11303000" cy="42970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ctr" defTabSz="821690" eaLnBrk="1">
              <a:lnSpc>
                <a:spcPct val="150000"/>
              </a:lnSpc>
              <a:defRPr sz="6000" b="1">
                <a:solidFill>
                  <a:srgbClr val="535353"/>
                </a:solidFill>
                <a:latin typeface="Helvetica Neue" panose="02000503000000020004"/>
                <a:ea typeface="Helvetica Neue" panose="02000503000000020004"/>
                <a:cs typeface="Helvetica Neue" panose="02000503000000020004"/>
                <a:sym typeface="Helvetica Neue" panose="02000503000000020004"/>
              </a:defRPr>
            </a:pPr>
            <a:r>
              <a:rPr lang="zh-CN" sz="9000">
                <a:sym typeface="+mn-ea"/>
              </a:rPr>
              <a:t>未来已来，拥抱</a:t>
            </a:r>
            <a:r>
              <a:rPr lang="zh-CN" sz="9000">
                <a:sym typeface="+mn-ea"/>
              </a:rPr>
              <a:t>变化</a:t>
            </a:r>
            <a:endParaRPr lang="zh-CN" sz="9000">
              <a:sym typeface="+mn-ea"/>
            </a:endParaRPr>
          </a:p>
          <a:p>
            <a:pPr algn="ctr" defTabSz="821690" eaLnBrk="1">
              <a:lnSpc>
                <a:spcPct val="150000"/>
              </a:lnSpc>
              <a:defRPr sz="6000" b="1">
                <a:solidFill>
                  <a:srgbClr val="535353"/>
                </a:solidFill>
                <a:latin typeface="Helvetica Neue" panose="02000503000000020004"/>
                <a:ea typeface="Helvetica Neue" panose="02000503000000020004"/>
                <a:cs typeface="Helvetica Neue" panose="02000503000000020004"/>
                <a:sym typeface="Helvetica Neue" panose="02000503000000020004"/>
              </a:defRPr>
            </a:pPr>
            <a:r>
              <a:rPr kumimoji="0" lang="zh-CN" altLang="en-US" sz="9000" i="0" u="none" strike="noStrike" cap="none" spc="0" normalizeH="0" baseline="0">
                <a:ln>
                  <a:noFill/>
                </a:ln>
                <a:solidFill>
                  <a:srgbClr val="F37E0B"/>
                </a:solidFill>
                <a:effectLst/>
                <a:uFillTx/>
                <a:latin typeface="+mn-lt"/>
                <a:ea typeface="+mn-ea"/>
                <a:cs typeface="+mn-cs"/>
                <a:sym typeface="Helvetica"/>
              </a:rPr>
              <a:t>过去未去</a:t>
            </a:r>
            <a:r>
              <a:rPr kumimoji="0" lang="en-US" altLang="zh-CN" sz="9000" i="0" u="none" strike="noStrike" cap="none" spc="0" normalizeH="0" baseline="0">
                <a:ln>
                  <a:noFill/>
                </a:ln>
                <a:solidFill>
                  <a:srgbClr val="F37E0B"/>
                </a:solidFill>
                <a:effectLst/>
                <a:uFillTx/>
                <a:latin typeface="+mn-lt"/>
                <a:ea typeface="+mn-ea"/>
                <a:cs typeface="+mn-cs"/>
                <a:sym typeface="Helvetica"/>
              </a:rPr>
              <a:t>，</a:t>
            </a:r>
            <a:r>
              <a:rPr kumimoji="0" lang="zh-CN" altLang="en-US" sz="9000" i="0" u="none" strike="noStrike" cap="none" spc="0" normalizeH="0" baseline="0">
                <a:ln>
                  <a:noFill/>
                </a:ln>
                <a:solidFill>
                  <a:srgbClr val="F37E0B"/>
                </a:solidFill>
                <a:effectLst/>
                <a:uFillTx/>
                <a:latin typeface="+mn-lt"/>
                <a:ea typeface="+mn-ea"/>
                <a:cs typeface="+mn-cs"/>
                <a:sym typeface="Helvetica"/>
              </a:rPr>
              <a:t>做好</a:t>
            </a:r>
            <a:r>
              <a:rPr kumimoji="0" lang="zh-CN" altLang="en-US" sz="9000" i="0" u="none" strike="noStrike" cap="none" spc="0" normalizeH="0" baseline="0">
                <a:ln>
                  <a:noFill/>
                </a:ln>
                <a:solidFill>
                  <a:srgbClr val="F37E0B"/>
                </a:solidFill>
                <a:effectLst/>
                <a:uFillTx/>
                <a:latin typeface="+mn-lt"/>
                <a:ea typeface="+mn-ea"/>
                <a:cs typeface="+mn-cs"/>
                <a:sym typeface="Helvetica"/>
              </a:rPr>
              <a:t>辩护</a:t>
            </a:r>
            <a:endParaRPr kumimoji="0" lang="zh-CN" altLang="en-US" sz="9000" i="0" u="none" strike="noStrike" cap="none" spc="0" normalizeH="0" baseline="0">
              <a:ln>
                <a:noFill/>
              </a:ln>
              <a:solidFill>
                <a:srgbClr val="F37E0B"/>
              </a:solidFill>
              <a:effectLst/>
              <a:uFillTx/>
              <a:latin typeface="+mn-lt"/>
              <a:ea typeface="+mn-ea"/>
              <a:cs typeface="+mn-cs"/>
              <a:sym typeface="Helvetic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374" name="第2部分…"/>
          <p:cNvSpPr txBox="1"/>
          <p:nvPr/>
        </p:nvSpPr>
        <p:spPr>
          <a:xfrm>
            <a:off x="3745230" y="3527425"/>
            <a:ext cx="16010890" cy="4389120"/>
          </a:xfrm>
          <a:prstGeom prst="rect">
            <a:avLst/>
          </a:prstGeom>
          <a:ln w="12700">
            <a:miter lim="400000"/>
          </a:ln>
        </p:spPr>
        <p:txBody>
          <a:bodyPr wrap="none" lIns="71433" tIns="71433" rIns="71433" bIns="71433" anchor="ctr">
            <a:spAutoFit/>
          </a:bodyPr>
          <a:lstStyle/>
          <a:p>
            <a:pPr algn="ctr" defTabSz="913765">
              <a:defRPr sz="9000" b="1">
                <a:solidFill>
                  <a:srgbClr val="F37E0B"/>
                </a:solidFill>
              </a:defRPr>
            </a:pPr>
            <a:r>
              <a:t>第2部分</a:t>
            </a:r>
          </a:p>
          <a:p>
            <a:pPr algn="ctr" defTabSz="913765">
              <a:defRPr sz="9000" b="1">
                <a:solidFill>
                  <a:srgbClr val="F37E0B"/>
                </a:solidFill>
              </a:defRPr>
            </a:pPr>
          </a:p>
          <a:p>
            <a:pPr algn="ctr" defTabSz="913765">
              <a:defRPr sz="9000" b="1">
                <a:solidFill>
                  <a:srgbClr val="F37E0B"/>
                </a:solidFill>
              </a:defRPr>
            </a:pPr>
            <a:r>
              <a:rPr lang="en-US" altLang="zh-CN" sz="9600">
                <a:solidFill>
                  <a:schemeClr val="tx1">
                    <a:lumMod val="50000"/>
                    <a:lumOff val="50000"/>
                  </a:schemeClr>
                </a:solidFill>
                <a:sym typeface="+mn-ea"/>
              </a:rPr>
              <a:t>Web3.0</a:t>
            </a:r>
            <a:r>
              <a:rPr lang="zh-CN" sz="9600">
                <a:solidFill>
                  <a:schemeClr val="tx1">
                    <a:lumMod val="50000"/>
                    <a:lumOff val="50000"/>
                  </a:schemeClr>
                </a:solidFill>
                <a:sym typeface="+mn-ea"/>
              </a:rPr>
              <a:t>刑事场景</a:t>
            </a:r>
            <a:r>
              <a:rPr lang="zh-CN" sz="9600">
                <a:solidFill>
                  <a:schemeClr val="tx1">
                    <a:lumMod val="50000"/>
                    <a:lumOff val="50000"/>
                  </a:schemeClr>
                </a:solidFill>
                <a:sym typeface="+mn-ea"/>
              </a:rPr>
              <a:t>是什么样子</a:t>
            </a:r>
            <a:r>
              <a:rPr lang="en-US" altLang="zh-CN" sz="9600">
                <a:solidFill>
                  <a:schemeClr val="tx1">
                    <a:lumMod val="50000"/>
                    <a:lumOff val="50000"/>
                  </a:schemeClr>
                </a:solidFill>
                <a:sym typeface="+mn-ea"/>
              </a:rPr>
              <a:t>?</a:t>
            </a:r>
            <a:endParaRPr lang="en-US" altLang="zh-CN" sz="9600">
              <a:solidFill>
                <a:schemeClr val="tx1">
                  <a:lumMod val="50000"/>
                  <a:lumOff val="50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pic>
        <p:nvPicPr>
          <p:cNvPr id="275" name="图片 3" descr="图片 3"/>
          <p:cNvPicPr>
            <a:picLocks noChangeAspect="1"/>
          </p:cNvPicPr>
          <p:nvPr/>
        </p:nvPicPr>
        <p:blipFill>
          <a:blip r:embed="rId2"/>
          <a:stretch>
            <a:fillRect/>
          </a:stretch>
        </p:blipFill>
        <p:spPr>
          <a:xfrm>
            <a:off x="119363" y="38459"/>
            <a:ext cx="4874362" cy="1432370"/>
          </a:xfrm>
          <a:prstGeom prst="rect">
            <a:avLst/>
          </a:prstGeom>
          <a:ln w="12700">
            <a:miter lim="400000"/>
            <a:headEnd/>
            <a:tailEnd/>
          </a:ln>
        </p:spPr>
      </p:pic>
      <p:sp>
        <p:nvSpPr>
          <p:cNvPr id="277" name="不想内卷，如何选好创业赛道？…"/>
          <p:cNvSpPr txBox="1"/>
          <p:nvPr/>
        </p:nvSpPr>
        <p:spPr>
          <a:xfrm>
            <a:off x="1462368" y="3761741"/>
            <a:ext cx="7402195" cy="5922645"/>
          </a:xfrm>
          <a:prstGeom prst="rect">
            <a:avLst/>
          </a:prstGeom>
          <a:ln w="12700">
            <a:miter lim="400000"/>
          </a:ln>
        </p:spPr>
        <p:txBody>
          <a:bodyPr wrap="none" lIns="45718" tIns="45718" rIns="45718" bIns="45718">
            <a:spAutoFit/>
          </a:bodyPr>
          <a:lstStyle/>
          <a:p>
            <a:pPr algn="l" defTabSz="912495">
              <a:defRPr sz="9000" b="1">
                <a:solidFill>
                  <a:srgbClr val="F98F1B"/>
                </a:solidFill>
              </a:defRPr>
            </a:pPr>
            <a:r>
              <a:rPr lang="zh-CN" sz="11500"/>
              <a:t>法律不</a:t>
            </a:r>
            <a:r>
              <a:rPr lang="zh-CN" sz="11500"/>
              <a:t>匹配</a:t>
            </a:r>
            <a:endParaRPr lang="zh-CN" sz="11500"/>
          </a:p>
          <a:p>
            <a:pPr algn="l" defTabSz="912495">
              <a:defRPr sz="9000" b="1">
                <a:solidFill>
                  <a:srgbClr val="F98F1B"/>
                </a:solidFill>
              </a:defRPr>
            </a:pPr>
            <a:r>
              <a:rPr lang="zh-CN" sz="8800">
                <a:solidFill>
                  <a:schemeClr val="tx1">
                    <a:lumMod val="50000"/>
                    <a:lumOff val="50000"/>
                  </a:schemeClr>
                </a:solidFill>
              </a:rPr>
              <a:t>民事演化刑事</a:t>
            </a:r>
            <a:endParaRPr lang="zh-CN" sz="8800">
              <a:solidFill>
                <a:schemeClr val="tx1">
                  <a:lumMod val="50000"/>
                  <a:lumOff val="50000"/>
                </a:schemeClr>
              </a:solidFill>
            </a:endParaRPr>
          </a:p>
          <a:p>
            <a:pPr algn="l" defTabSz="912495">
              <a:defRPr sz="9000" b="1">
                <a:solidFill>
                  <a:srgbClr val="F98F1B"/>
                </a:solidFill>
              </a:defRPr>
            </a:pPr>
            <a:r>
              <a:rPr lang="zh-CN" sz="8800">
                <a:solidFill>
                  <a:schemeClr val="tx1">
                    <a:lumMod val="50000"/>
                    <a:lumOff val="50000"/>
                  </a:schemeClr>
                </a:solidFill>
              </a:rPr>
              <a:t>行业认知不足</a:t>
            </a:r>
            <a:endParaRPr lang="zh-CN" sz="8800"/>
          </a:p>
          <a:p>
            <a:pPr algn="l" defTabSz="912495">
              <a:defRPr sz="9000" b="1">
                <a:solidFill>
                  <a:srgbClr val="F98F1B"/>
                </a:solidFill>
              </a:defRPr>
            </a:pPr>
            <a:endParaRPr lang="zh-CN" sz="8800"/>
          </a:p>
        </p:txBody>
      </p:sp>
      <p:pic>
        <p:nvPicPr>
          <p:cNvPr id="3" name="图片 2"/>
          <p:cNvPicPr>
            <a:picLocks noChangeAspect="1"/>
          </p:cNvPicPr>
          <p:nvPr/>
        </p:nvPicPr>
        <p:blipFill>
          <a:blip r:embed="rId3"/>
          <a:stretch>
            <a:fillRect/>
          </a:stretch>
        </p:blipFill>
        <p:spPr>
          <a:xfrm>
            <a:off x="11120120" y="1691005"/>
            <a:ext cx="12983210" cy="10911840"/>
          </a:xfrm>
          <a:prstGeom prst="rect">
            <a:avLst/>
          </a:prstGeom>
        </p:spPr>
      </p:pic>
      <p:sp>
        <p:nvSpPr>
          <p:cNvPr id="2" name="文本框 1"/>
          <p:cNvSpPr txBox="1"/>
          <p:nvPr/>
        </p:nvSpPr>
        <p:spPr>
          <a:xfrm>
            <a:off x="12840335" y="-54610"/>
            <a:ext cx="12208510" cy="15271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defTabSz="913765">
              <a:lnSpc>
                <a:spcPct val="150000"/>
              </a:lnSpc>
              <a:defRPr sz="10000" b="1">
                <a:solidFill>
                  <a:srgbClr val="F37E0B"/>
                </a:solidFill>
              </a:defRPr>
            </a:pPr>
            <a:endParaRPr kumimoji="0" lang="zh-CN" altLang="en-US"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304" name="中国政府鼓励…"/>
          <p:cNvSpPr txBox="1"/>
          <p:nvPr/>
        </p:nvSpPr>
        <p:spPr>
          <a:xfrm>
            <a:off x="1966470" y="4481726"/>
            <a:ext cx="7273925" cy="4244975"/>
          </a:xfrm>
          <a:prstGeom prst="rect">
            <a:avLst/>
          </a:prstGeom>
          <a:ln w="12700">
            <a:miter lim="400000"/>
          </a:ln>
        </p:spPr>
        <p:txBody>
          <a:bodyPr wrap="none" lIns="45718" tIns="45718" rIns="45718" bIns="45718">
            <a:spAutoFit/>
          </a:bodyPr>
          <a:lstStyle/>
          <a:p>
            <a:pPr algn="l" defTabSz="913765">
              <a:defRPr sz="8000" b="1">
                <a:solidFill>
                  <a:srgbClr val="F37E0B"/>
                </a:solidFill>
              </a:defRPr>
            </a:pPr>
            <a:r>
              <a:rPr lang="zh-CN" sz="9000">
                <a:solidFill>
                  <a:schemeClr val="tx1">
                    <a:lumMod val="50000"/>
                    <a:lumOff val="50000"/>
                  </a:schemeClr>
                </a:solidFill>
              </a:rPr>
              <a:t>中心化的法律</a:t>
            </a:r>
            <a:r>
              <a:rPr sz="9000">
                <a:solidFill>
                  <a:schemeClr val="tx1">
                    <a:lumMod val="50000"/>
                    <a:lumOff val="50000"/>
                  </a:schemeClr>
                </a:solidFill>
              </a:rPr>
              <a:t> </a:t>
            </a:r>
            <a:endParaRPr sz="9000">
              <a:solidFill>
                <a:schemeClr val="tx1">
                  <a:lumMod val="50000"/>
                  <a:lumOff val="50000"/>
                </a:schemeClr>
              </a:solidFill>
            </a:endParaRPr>
          </a:p>
          <a:p>
            <a:pPr algn="l" defTabSz="913765">
              <a:defRPr sz="8000" b="1">
                <a:solidFill>
                  <a:srgbClr val="F37E0B"/>
                </a:solidFill>
              </a:defRPr>
            </a:pPr>
            <a:r>
              <a:rPr sz="9000">
                <a:solidFill>
                  <a:schemeClr val="tx1">
                    <a:lumMod val="50000"/>
                    <a:lumOff val="50000"/>
                  </a:schemeClr>
                </a:solidFill>
              </a:rPr>
              <a:t>vs</a:t>
            </a:r>
            <a:endParaRPr sz="9000">
              <a:solidFill>
                <a:schemeClr val="tx1">
                  <a:lumMod val="50000"/>
                  <a:lumOff val="50000"/>
                </a:schemeClr>
              </a:solidFill>
            </a:endParaRPr>
          </a:p>
          <a:p>
            <a:pPr algn="l" defTabSz="913765">
              <a:defRPr sz="8000" b="1">
                <a:solidFill>
                  <a:srgbClr val="F37E0B"/>
                </a:solidFill>
              </a:defRPr>
            </a:pPr>
            <a:r>
              <a:rPr lang="zh-CN" sz="9000">
                <a:solidFill>
                  <a:srgbClr val="F98F1B"/>
                </a:solidFill>
              </a:rPr>
              <a:t>去中心化理念</a:t>
            </a:r>
            <a:endParaRPr lang="zh-CN" sz="9000">
              <a:solidFill>
                <a:srgbClr val="F98F1B"/>
              </a:solidFill>
            </a:endParaRPr>
          </a:p>
        </p:txBody>
      </p:sp>
      <p:pic>
        <p:nvPicPr>
          <p:cNvPr id="3" name="图片 2"/>
          <p:cNvPicPr>
            <a:picLocks noChangeAspect="1"/>
          </p:cNvPicPr>
          <p:nvPr/>
        </p:nvPicPr>
        <p:blipFill>
          <a:blip r:embed="rId2"/>
          <a:srcRect l="7708" t="2501" r="1896" b="1311"/>
          <a:stretch>
            <a:fillRect/>
          </a:stretch>
        </p:blipFill>
        <p:spPr>
          <a:xfrm>
            <a:off x="12552045" y="2465070"/>
            <a:ext cx="8754110" cy="5307965"/>
          </a:xfrm>
          <a:prstGeom prst="rect">
            <a:avLst/>
          </a:prstGeom>
          <a:effectLst>
            <a:outerShdw blurRad="254000" dist="63500" dir="10800000" algn="r" rotWithShape="0">
              <a:prstClr val="black">
                <a:alpha val="40000"/>
              </a:prstClr>
            </a:outerShdw>
          </a:effectLst>
        </p:spPr>
      </p:pic>
      <p:pic>
        <p:nvPicPr>
          <p:cNvPr id="4" name="图片 3"/>
          <p:cNvPicPr>
            <a:picLocks noChangeAspect="1"/>
          </p:cNvPicPr>
          <p:nvPr/>
        </p:nvPicPr>
        <p:blipFill>
          <a:blip r:embed="rId3"/>
          <a:srcRect l="10251" t="3851" r="2125" b="1309"/>
          <a:stretch>
            <a:fillRect/>
          </a:stretch>
        </p:blipFill>
        <p:spPr>
          <a:xfrm>
            <a:off x="12552045" y="7793990"/>
            <a:ext cx="8766810" cy="5374005"/>
          </a:xfrm>
          <a:prstGeom prst="rect">
            <a:avLst/>
          </a:prstGeom>
          <a:effectLst>
            <a:outerShdw blurRad="254000" dist="63500" dir="10800000" algn="r"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custDataLst>
              <p:tags r:id="rId1"/>
            </p:custDataLst>
          </p:nvPr>
        </p:nvGrpSpPr>
        <p:grpSpPr>
          <a:xfrm>
            <a:off x="937895" y="2087880"/>
            <a:ext cx="6502400" cy="7728585"/>
            <a:chOff x="6231328" y="2116959"/>
            <a:chExt cx="1810039" cy="2151338"/>
          </a:xfrm>
        </p:grpSpPr>
        <p:sp>
          <p:nvSpPr>
            <p:cNvPr id="14" name="Oval 62"/>
            <p:cNvSpPr/>
            <p:nvPr>
              <p:custDataLst>
                <p:tags r:id="rId2"/>
              </p:custDataLst>
            </p:nvPr>
          </p:nvSpPr>
          <p:spPr>
            <a:xfrm>
              <a:off x="6245963" y="3209838"/>
              <a:ext cx="1795404" cy="1058459"/>
            </a:xfrm>
            <a:prstGeom prst="ellipse">
              <a:avLst/>
            </a:prstGeom>
            <a:gradFill flip="none" rotWithShape="1">
              <a:gsLst>
                <a:gs pos="0">
                  <a:schemeClr val="tx2">
                    <a:lumMod val="75000"/>
                  </a:schemeClr>
                </a:gs>
                <a:gs pos="100000">
                  <a:schemeClr val="bg1">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d-ID" sz="10000">
                <a:cs typeface="+mn-ea"/>
                <a:sym typeface="+mn-lt"/>
              </a:endParaRPr>
            </a:p>
          </p:txBody>
        </p:sp>
        <p:pic>
          <p:nvPicPr>
            <p:cNvPr id="13" name="图片占位符 13" descr="C:/Users/18067/Downloads/短视频封面/邓律3.png邓律3"/>
            <p:cNvPicPr>
              <a:picLocks noChangeAspect="1"/>
            </p:cNvPicPr>
            <p:nvPr>
              <p:custDataLst>
                <p:tags r:id="rId3"/>
              </p:custDataLst>
            </p:nvPr>
          </p:nvPicPr>
          <p:blipFill>
            <a:blip r:embed="rId4"/>
            <a:srcRect t="16720" b="16720"/>
            <a:stretch>
              <a:fillRect/>
            </a:stretch>
          </p:blipFill>
          <p:spPr>
            <a:xfrm>
              <a:off x="6231328" y="2116959"/>
              <a:ext cx="1684364" cy="1684364"/>
            </a:xfrm>
            <a:prstGeom prst="rect">
              <a:avLst/>
            </a:prstGeom>
            <a:solidFill>
              <a:schemeClr val="bg1">
                <a:lumMod val="95000"/>
              </a:schemeClr>
            </a:solidFill>
            <a:effectLst>
              <a:outerShdw blurRad="254000" dist="38100" dir="10800000" algn="r" rotWithShape="0">
                <a:prstClr val="black">
                  <a:alpha val="40000"/>
                </a:prstClr>
              </a:outerShdw>
            </a:effectLst>
          </p:spPr>
        </p:pic>
      </p:grpSp>
      <p:sp>
        <p:nvSpPr>
          <p:cNvPr id="32" name="Title 1"/>
          <p:cNvSpPr txBox="1"/>
          <p:nvPr/>
        </p:nvSpPr>
        <p:spPr>
          <a:xfrm>
            <a:off x="7676515" y="1950720"/>
            <a:ext cx="4467860" cy="854075"/>
          </a:xfrm>
          <a:prstGeom prst="rect">
            <a:avLst/>
          </a:prstGeom>
        </p:spPr>
        <p:txBody>
          <a:bodyPr wrap="square" anchor="ctr">
            <a:noAutofit/>
          </a:bodyPr>
          <a:lstStyle>
            <a:defPPr>
              <a:defRPr lang="en-US"/>
            </a:defPPr>
            <a:lvl1pPr algn="ctr" fontAlgn="base">
              <a:spcBef>
                <a:spcPct val="0"/>
              </a:spcBef>
              <a:spcAft>
                <a:spcPct val="0"/>
              </a:spcAft>
              <a:defRPr sz="6600" kern="0">
                <a:solidFill>
                  <a:schemeClr val="tx1">
                    <a:lumMod val="75000"/>
                    <a:lumOff val="25000"/>
                  </a:schemeClr>
                </a:solidFill>
                <a:latin typeface="Dense" panose="02000000000000000000" pitchFamily="50" charset="0"/>
                <a:ea typeface="Open Sans" panose="020B0606030504020204" pitchFamily="34" charset="0"/>
                <a:cs typeface="Lato Light" panose="020F0402020204030203" pitchFamily="34" charset="0"/>
              </a:defRPr>
            </a:lvl1pPr>
            <a:lvl2pPr algn="ctr" fontAlgn="base">
              <a:spcBef>
                <a:spcPct val="0"/>
              </a:spcBef>
              <a:spcAft>
                <a:spcPct val="0"/>
              </a:spcAft>
              <a:defRPr sz="4400">
                <a:latin typeface="Calibri" panose="020F0502020204030204" pitchFamily="34" charset="0"/>
                <a:ea typeface="ヒラギノ角ゴ ProN W3" panose="020B0300000000000000" charset="-128"/>
                <a:cs typeface="ヒラギノ角ゴ ProN W3" panose="020B0300000000000000" charset="-128"/>
              </a:defRPr>
            </a:lvl2pPr>
            <a:lvl3pPr algn="ctr" fontAlgn="base">
              <a:spcBef>
                <a:spcPct val="0"/>
              </a:spcBef>
              <a:spcAft>
                <a:spcPct val="0"/>
              </a:spcAft>
              <a:defRPr sz="4400">
                <a:latin typeface="Calibri" panose="020F0502020204030204" pitchFamily="34" charset="0"/>
                <a:ea typeface="ヒラギノ角ゴ ProN W3" panose="020B0300000000000000" charset="-128"/>
                <a:cs typeface="ヒラギノ角ゴ ProN W3" panose="020B0300000000000000" charset="-128"/>
              </a:defRPr>
            </a:lvl3pPr>
            <a:lvl4pPr algn="ctr" fontAlgn="base">
              <a:spcBef>
                <a:spcPct val="0"/>
              </a:spcBef>
              <a:spcAft>
                <a:spcPct val="0"/>
              </a:spcAft>
              <a:defRPr sz="4400">
                <a:latin typeface="Calibri" panose="020F0502020204030204" pitchFamily="34" charset="0"/>
                <a:ea typeface="ヒラギノ角ゴ ProN W3" panose="020B0300000000000000" charset="-128"/>
                <a:cs typeface="ヒラギノ角ゴ ProN W3" panose="020B0300000000000000" charset="-128"/>
              </a:defRPr>
            </a:lvl4pPr>
            <a:lvl5pPr algn="ctr" fontAlgn="base">
              <a:spcBef>
                <a:spcPct val="0"/>
              </a:spcBef>
              <a:spcAft>
                <a:spcPct val="0"/>
              </a:spcAft>
              <a:defRPr sz="4400">
                <a:latin typeface="Calibri" panose="020F0502020204030204" pitchFamily="34" charset="0"/>
                <a:ea typeface="ヒラギノ角ゴ ProN W3" panose="020B0300000000000000" charset="-128"/>
                <a:cs typeface="ヒラギノ角ゴ ProN W3" panose="020B0300000000000000" charset="-128"/>
              </a:defRPr>
            </a:lvl5pPr>
            <a:lvl6pPr marL="457200" algn="ctr" fontAlgn="base">
              <a:spcBef>
                <a:spcPct val="0"/>
              </a:spcBef>
              <a:spcAft>
                <a:spcPct val="0"/>
              </a:spcAft>
              <a:defRPr sz="4400">
                <a:latin typeface="Calibri" panose="020F0502020204030204" pitchFamily="34" charset="0"/>
                <a:ea typeface="ヒラギノ角ゴ ProN W3" panose="020B0300000000000000" charset="-128"/>
                <a:cs typeface="ヒラギノ角ゴ ProN W3" panose="020B0300000000000000" charset="-128"/>
              </a:defRPr>
            </a:lvl6pPr>
            <a:lvl7pPr marL="914400" algn="ctr" fontAlgn="base">
              <a:spcBef>
                <a:spcPct val="0"/>
              </a:spcBef>
              <a:spcAft>
                <a:spcPct val="0"/>
              </a:spcAft>
              <a:defRPr sz="4400">
                <a:latin typeface="Calibri" panose="020F0502020204030204" pitchFamily="34" charset="0"/>
                <a:ea typeface="ヒラギノ角ゴ ProN W3" panose="020B0300000000000000" charset="-128"/>
                <a:cs typeface="ヒラギノ角ゴ ProN W3" panose="020B0300000000000000" charset="-128"/>
              </a:defRPr>
            </a:lvl7pPr>
            <a:lvl8pPr marL="1371600" algn="ctr" fontAlgn="base">
              <a:spcBef>
                <a:spcPct val="0"/>
              </a:spcBef>
              <a:spcAft>
                <a:spcPct val="0"/>
              </a:spcAft>
              <a:defRPr sz="4400">
                <a:latin typeface="Calibri" panose="020F0502020204030204" pitchFamily="34" charset="0"/>
                <a:ea typeface="ヒラギノ角ゴ ProN W3" panose="020B0300000000000000" charset="-128"/>
                <a:cs typeface="ヒラギノ角ゴ ProN W3" panose="020B0300000000000000" charset="-128"/>
              </a:defRPr>
            </a:lvl8pPr>
            <a:lvl9pPr marL="1828800" algn="ctr" fontAlgn="base">
              <a:spcBef>
                <a:spcPct val="0"/>
              </a:spcBef>
              <a:spcAft>
                <a:spcPct val="0"/>
              </a:spcAft>
              <a:defRPr sz="4400">
                <a:latin typeface="Calibri" panose="020F0502020204030204" pitchFamily="34" charset="0"/>
                <a:ea typeface="ヒラギノ角ゴ ProN W3" panose="020B0300000000000000" charset="-128"/>
                <a:cs typeface="ヒラギノ角ゴ ProN W3" panose="020B0300000000000000" charset="-128"/>
              </a:defRPr>
            </a:lvl9pPr>
          </a:lstStyle>
          <a:p>
            <a:pPr algn="l"/>
            <a:r>
              <a:rPr lang="zh-CN" altLang="en-US" sz="5600" b="1" dirty="0" smtClean="0">
                <a:solidFill>
                  <a:srgbClr val="F98F1B"/>
                </a:solidFill>
                <a:latin typeface="+mn-lt"/>
                <a:ea typeface="+mn-ea"/>
                <a:cs typeface="+mn-ea"/>
                <a:sym typeface="+mn-lt"/>
              </a:rPr>
              <a:t>邓小宇律师</a:t>
            </a:r>
            <a:endParaRPr lang="zh-CN" altLang="en-US" sz="5600" b="1" dirty="0" smtClean="0">
              <a:solidFill>
                <a:srgbClr val="F98F1B"/>
              </a:solidFill>
              <a:latin typeface="+mn-lt"/>
              <a:ea typeface="+mn-ea"/>
              <a:cs typeface="+mn-ea"/>
              <a:sym typeface="+mn-lt"/>
            </a:endParaRPr>
          </a:p>
        </p:txBody>
      </p:sp>
      <p:sp>
        <p:nvSpPr>
          <p:cNvPr id="33" name="Rectangle 74"/>
          <p:cNvSpPr/>
          <p:nvPr/>
        </p:nvSpPr>
        <p:spPr>
          <a:xfrm>
            <a:off x="7676515" y="2926715"/>
            <a:ext cx="15274925" cy="2306955"/>
          </a:xfrm>
          <a:prstGeom prst="rect">
            <a:avLst/>
          </a:prstGeom>
        </p:spPr>
        <p:txBody>
          <a:bodyPr wrap="square">
            <a:spAutoFit/>
          </a:bodyPr>
          <a:lstStyle/>
          <a:p>
            <a:pPr algn="l" eaLnBrk="1">
              <a:lnSpc>
                <a:spcPct val="150000"/>
              </a:lnSpc>
              <a:buClr>
                <a:srgbClr val="E24848"/>
              </a:buClr>
              <a:defRPr/>
            </a:pPr>
            <a:r>
              <a:rPr lang="zh-CN" altLang="en-US" sz="3200" noProof="1">
                <a:solidFill>
                  <a:schemeClr val="tx1">
                    <a:lumMod val="75000"/>
                    <a:lumOff val="25000"/>
                  </a:schemeClr>
                </a:solidFill>
                <a:latin typeface="+mj-lt"/>
                <a:cs typeface="+mj-lt"/>
                <a:sym typeface="+mn-lt"/>
              </a:rPr>
              <a:t>至今参与办理刑事案件近三百起，具有相当刑事理论知识及辩护、控告的执业经验，在行业内获得过</a:t>
            </a:r>
            <a:r>
              <a:rPr lang="en-US" altLang="zh-CN" sz="3200" noProof="1">
                <a:solidFill>
                  <a:srgbClr val="F98F1B"/>
                </a:solidFill>
                <a:latin typeface="+mj-lt"/>
                <a:cs typeface="+mj-lt"/>
                <a:sym typeface="+mn-lt"/>
              </a:rPr>
              <a:t>“</a:t>
            </a:r>
            <a:r>
              <a:rPr lang="zh-CN" altLang="en-US" sz="3200" noProof="1">
                <a:solidFill>
                  <a:srgbClr val="F98F1B"/>
                </a:solidFill>
                <a:latin typeface="+mj-lt"/>
                <a:cs typeface="+mj-lt"/>
                <a:sym typeface="+mn-lt"/>
              </a:rPr>
              <a:t>深圳律协三十周年特别贡献奖</a:t>
            </a:r>
            <a:r>
              <a:rPr lang="en-US" altLang="zh-CN" sz="3200" noProof="1">
                <a:solidFill>
                  <a:srgbClr val="F98F1B"/>
                </a:solidFill>
                <a:latin typeface="+mj-lt"/>
                <a:cs typeface="+mj-lt"/>
                <a:sym typeface="+mn-lt"/>
              </a:rPr>
              <a:t>”</a:t>
            </a:r>
            <a:r>
              <a:rPr lang="zh-CN" altLang="en-US" sz="3200" noProof="1">
                <a:solidFill>
                  <a:schemeClr val="tx1">
                    <a:lumMod val="75000"/>
                    <a:lumOff val="25000"/>
                  </a:schemeClr>
                </a:solidFill>
                <a:latin typeface="+mj-lt"/>
                <a:cs typeface="+mj-lt"/>
                <a:sym typeface="+mn-lt"/>
              </a:rPr>
              <a:t>荣誉。</a:t>
            </a:r>
            <a:endParaRPr lang="zh-CN" altLang="en-US" sz="32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en-US" altLang="zh-CN" sz="3200" noProof="1">
                <a:solidFill>
                  <a:schemeClr val="tx1">
                    <a:lumMod val="75000"/>
                    <a:lumOff val="25000"/>
                  </a:schemeClr>
                </a:solidFill>
                <a:latin typeface="+mj-lt"/>
                <a:cs typeface="+mj-lt"/>
                <a:sym typeface="+mn-lt"/>
              </a:rPr>
              <a:t>“</a:t>
            </a:r>
            <a:r>
              <a:rPr lang="zh-CN" altLang="en-US" sz="3200" noProof="1">
                <a:solidFill>
                  <a:schemeClr val="tx1">
                    <a:lumMod val="75000"/>
                    <a:lumOff val="25000"/>
                  </a:schemeClr>
                </a:solidFill>
                <a:latin typeface="+mj-lt"/>
                <a:cs typeface="+mj-lt"/>
                <a:sym typeface="+mn-lt"/>
              </a:rPr>
              <a:t>吾辩护</a:t>
            </a:r>
            <a:r>
              <a:rPr lang="en-US" altLang="zh-CN" sz="3200" noProof="1">
                <a:solidFill>
                  <a:schemeClr val="tx1">
                    <a:lumMod val="75000"/>
                    <a:lumOff val="25000"/>
                  </a:schemeClr>
                </a:solidFill>
                <a:latin typeface="+mj-lt"/>
                <a:cs typeface="+mj-lt"/>
                <a:sym typeface="+mn-lt"/>
              </a:rPr>
              <a:t>”</a:t>
            </a:r>
            <a:r>
              <a:rPr lang="zh-CN" altLang="en-US" sz="3200" noProof="1">
                <a:solidFill>
                  <a:schemeClr val="tx1">
                    <a:lumMod val="75000"/>
                    <a:lumOff val="25000"/>
                  </a:schemeClr>
                </a:solidFill>
                <a:latin typeface="+mj-lt"/>
                <a:cs typeface="+mj-lt"/>
                <a:sym typeface="+mn-lt"/>
              </a:rPr>
              <a:t>刑事律师团体负责人</a:t>
            </a:r>
            <a:endParaRPr lang="zh-CN" altLang="en-US" sz="2800" noProof="1">
              <a:solidFill>
                <a:schemeClr val="tx1">
                  <a:lumMod val="75000"/>
                  <a:lumOff val="25000"/>
                </a:schemeClr>
              </a:solidFill>
              <a:latin typeface="+mj-lt"/>
              <a:cs typeface="+mj-lt"/>
              <a:sym typeface="+mn-lt"/>
            </a:endParaRPr>
          </a:p>
        </p:txBody>
      </p:sp>
      <p:cxnSp>
        <p:nvCxnSpPr>
          <p:cNvPr id="34" name="Straight Connector 9"/>
          <p:cNvCxnSpPr/>
          <p:nvPr>
            <p:custDataLst>
              <p:tags r:id="rId5"/>
            </p:custDataLst>
          </p:nvPr>
        </p:nvCxnSpPr>
        <p:spPr>
          <a:xfrm>
            <a:off x="937647" y="8945675"/>
            <a:ext cx="22666325"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4" name="Rectangle 74"/>
          <p:cNvSpPr/>
          <p:nvPr/>
        </p:nvSpPr>
        <p:spPr>
          <a:xfrm>
            <a:off x="937895" y="10148570"/>
            <a:ext cx="11275695" cy="2306955"/>
          </a:xfrm>
          <a:prstGeom prst="rect">
            <a:avLst/>
          </a:prstGeom>
        </p:spPr>
        <p:txBody>
          <a:bodyPr wrap="square">
            <a:spAutoFit/>
          </a:bodyPr>
          <a:p>
            <a:pPr algn="l" eaLnBrk="1">
              <a:lnSpc>
                <a:spcPct val="150000"/>
              </a:lnSpc>
              <a:buClr>
                <a:srgbClr val="E24848"/>
              </a:buClr>
              <a:defRPr/>
            </a:pPr>
            <a:r>
              <a:rPr lang="en-US" altLang="zh-CN" sz="2400" noProof="1">
                <a:solidFill>
                  <a:schemeClr val="tx1">
                    <a:lumMod val="75000"/>
                    <a:lumOff val="25000"/>
                  </a:schemeClr>
                </a:solidFill>
                <a:latin typeface="+mj-lt"/>
                <a:cs typeface="+mj-lt"/>
                <a:sym typeface="+mn-lt"/>
              </a:rPr>
              <a:t>1. </a:t>
            </a:r>
            <a:r>
              <a:rPr lang="zh-CN" altLang="en-US" sz="2400" noProof="1">
                <a:solidFill>
                  <a:schemeClr val="tx1">
                    <a:lumMod val="75000"/>
                    <a:lumOff val="25000"/>
                  </a:schemeClr>
                </a:solidFill>
                <a:latin typeface="+mj-lt"/>
                <a:cs typeface="+mj-lt"/>
                <a:sym typeface="+mn-lt"/>
              </a:rPr>
              <a:t>保活技术涉嫌破坏计算机信息系统案</a:t>
            </a: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做无罪辩护，公安终止侦查</a:t>
            </a:r>
            <a:endParaRPr lang="zh-CN" altLang="en-US" sz="24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en-US" altLang="zh-CN" sz="2400" noProof="1">
                <a:solidFill>
                  <a:schemeClr val="tx1">
                    <a:lumMod val="75000"/>
                    <a:lumOff val="25000"/>
                  </a:schemeClr>
                </a:solidFill>
                <a:latin typeface="+mj-lt"/>
                <a:cs typeface="+mj-lt"/>
                <a:sym typeface="+mn-lt"/>
              </a:rPr>
              <a:t>2. </a:t>
            </a:r>
            <a:r>
              <a:rPr lang="zh-CN" altLang="en-US" sz="2400" noProof="1">
                <a:solidFill>
                  <a:schemeClr val="tx1">
                    <a:lumMod val="75000"/>
                    <a:lumOff val="25000"/>
                  </a:schemeClr>
                </a:solidFill>
                <a:latin typeface="+mj-lt"/>
                <a:cs typeface="+mj-lt"/>
                <a:sym typeface="+mn-lt"/>
              </a:rPr>
              <a:t>某工作室涉</a:t>
            </a: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剑网</a:t>
            </a: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外挂程序案</a:t>
            </a: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做轻罪辩护，将破坏计算机信息系统罪变更认定提供非法控制计算机信息系统程序罪，全案缓刑</a:t>
            </a:r>
            <a:endParaRPr lang="zh-CN" altLang="en-US" sz="24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en-US" altLang="zh-CN" sz="2400" noProof="1">
                <a:solidFill>
                  <a:schemeClr val="tx1">
                    <a:lumMod val="75000"/>
                    <a:lumOff val="25000"/>
                  </a:schemeClr>
                </a:solidFill>
                <a:latin typeface="+mj-lt"/>
                <a:cs typeface="+mj-lt"/>
                <a:sym typeface="+mn-lt"/>
              </a:rPr>
              <a:t>3. </a:t>
            </a:r>
            <a:r>
              <a:rPr lang="zh-CN" altLang="en-US" sz="2400" noProof="1">
                <a:solidFill>
                  <a:schemeClr val="tx1">
                    <a:lumMod val="75000"/>
                    <a:lumOff val="25000"/>
                  </a:schemeClr>
                </a:solidFill>
                <a:latin typeface="+mj-lt"/>
                <a:cs typeface="+mj-lt"/>
                <a:sym typeface="+mn-lt"/>
              </a:rPr>
              <a:t>某</a:t>
            </a:r>
            <a:r>
              <a:rPr lang="en-US" altLang="zh-CN" sz="2400" noProof="1">
                <a:solidFill>
                  <a:schemeClr val="tx1">
                    <a:lumMod val="75000"/>
                    <a:lumOff val="25000"/>
                  </a:schemeClr>
                </a:solidFill>
                <a:latin typeface="+mj-lt"/>
                <a:cs typeface="+mj-lt"/>
                <a:sym typeface="+mn-lt"/>
              </a:rPr>
              <a:t>depin</a:t>
            </a:r>
            <a:r>
              <a:rPr lang="zh-CN" altLang="en-US" sz="2400" noProof="1">
                <a:solidFill>
                  <a:schemeClr val="tx1">
                    <a:lumMod val="75000"/>
                    <a:lumOff val="25000"/>
                  </a:schemeClr>
                </a:solidFill>
                <a:latin typeface="+mj-lt"/>
                <a:cs typeface="+mj-lt"/>
                <a:sym typeface="+mn-lt"/>
              </a:rPr>
              <a:t>项目涉嫌集资诈骗案</a:t>
            </a: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做无罪辩护，检察院不予批准逮捕</a:t>
            </a:r>
            <a:endParaRPr lang="zh-CN" altLang="en-US" sz="2400" noProof="1">
              <a:solidFill>
                <a:schemeClr val="tx1">
                  <a:lumMod val="75000"/>
                  <a:lumOff val="25000"/>
                </a:schemeClr>
              </a:solidFill>
              <a:latin typeface="+mj-lt"/>
              <a:cs typeface="+mj-lt"/>
              <a:sym typeface="+mn-lt"/>
            </a:endParaRPr>
          </a:p>
        </p:txBody>
      </p:sp>
      <p:sp>
        <p:nvSpPr>
          <p:cNvPr id="5" name="Rectangle 74"/>
          <p:cNvSpPr/>
          <p:nvPr/>
        </p:nvSpPr>
        <p:spPr>
          <a:xfrm>
            <a:off x="12912090" y="9594215"/>
            <a:ext cx="10734040" cy="2861310"/>
          </a:xfrm>
          <a:prstGeom prst="rect">
            <a:avLst/>
          </a:prstGeom>
        </p:spPr>
        <p:txBody>
          <a:bodyPr wrap="square">
            <a:spAutoFit/>
          </a:bodyPr>
          <a:p>
            <a:pPr algn="l" eaLnBrk="1">
              <a:lnSpc>
                <a:spcPct val="150000"/>
              </a:lnSpc>
              <a:buClr>
                <a:srgbClr val="E24848"/>
              </a:buClr>
              <a:defRPr/>
            </a:pPr>
            <a:r>
              <a:rPr lang="en-US" altLang="zh-CN" sz="2400" noProof="1">
                <a:solidFill>
                  <a:schemeClr val="tx1">
                    <a:lumMod val="75000"/>
                    <a:lumOff val="25000"/>
                  </a:schemeClr>
                </a:solidFill>
                <a:latin typeface="+mj-lt"/>
                <a:cs typeface="+mj-lt"/>
                <a:sym typeface="+mn-lt"/>
              </a:rPr>
              <a:t>4. </a:t>
            </a:r>
            <a:r>
              <a:rPr lang="zh-CN" altLang="en-US" sz="2400" noProof="1">
                <a:solidFill>
                  <a:schemeClr val="tx1">
                    <a:lumMod val="75000"/>
                    <a:lumOff val="25000"/>
                  </a:schemeClr>
                </a:solidFill>
                <a:latin typeface="+mj-lt"/>
                <a:cs typeface="+mj-lt"/>
                <a:sym typeface="+mn-lt"/>
              </a:rPr>
              <a:t>某短信群发公司涉嫌电信诈骗一案</a:t>
            </a: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做无罪辩护，定性改为帮助信息网络犯罪活动罪，后公安终止侦查</a:t>
            </a:r>
            <a:endParaRPr lang="zh-CN" altLang="en-US" sz="24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en-US" altLang="zh-CN" sz="2400" noProof="1">
                <a:solidFill>
                  <a:schemeClr val="tx1">
                    <a:lumMod val="75000"/>
                    <a:lumOff val="25000"/>
                  </a:schemeClr>
                </a:solidFill>
                <a:latin typeface="+mj-lt"/>
                <a:cs typeface="+mj-lt"/>
                <a:sym typeface="+mn-lt"/>
              </a:rPr>
              <a:t>5. </a:t>
            </a:r>
            <a:r>
              <a:rPr lang="zh-CN" altLang="en-US" sz="2400" noProof="1">
                <a:solidFill>
                  <a:schemeClr val="tx1">
                    <a:lumMod val="75000"/>
                    <a:lumOff val="25000"/>
                  </a:schemeClr>
                </a:solidFill>
                <a:latin typeface="+mj-lt"/>
                <a:cs typeface="+mj-lt"/>
                <a:sym typeface="+mn-lt"/>
              </a:rPr>
              <a:t>某公司涉嫌爬虫小某书数据一案</a:t>
            </a: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做无罪辩护，公安终止侦查</a:t>
            </a:r>
            <a:endParaRPr lang="zh-CN" altLang="en-US" sz="24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en-US" altLang="zh-CN" sz="2400" noProof="1">
                <a:solidFill>
                  <a:schemeClr val="tx1">
                    <a:lumMod val="75000"/>
                    <a:lumOff val="25000"/>
                  </a:schemeClr>
                </a:solidFill>
                <a:latin typeface="+mj-lt"/>
                <a:cs typeface="+mj-lt"/>
                <a:sym typeface="+mn-lt"/>
              </a:rPr>
              <a:t>6. </a:t>
            </a:r>
            <a:r>
              <a:rPr lang="zh-CN" altLang="en-US" sz="2400" noProof="1">
                <a:solidFill>
                  <a:schemeClr val="tx1">
                    <a:lumMod val="75000"/>
                    <a:lumOff val="25000"/>
                  </a:schemeClr>
                </a:solidFill>
                <a:latin typeface="+mj-lt"/>
                <a:cs typeface="+mj-lt"/>
                <a:sym typeface="+mn-lt"/>
              </a:rPr>
              <a:t>某公司</a:t>
            </a:r>
            <a:r>
              <a:rPr lang="en-US" altLang="zh-CN" sz="2400" noProof="1">
                <a:solidFill>
                  <a:schemeClr val="tx1">
                    <a:lumMod val="75000"/>
                    <a:lumOff val="25000"/>
                  </a:schemeClr>
                </a:solidFill>
                <a:latin typeface="+mj-lt"/>
                <a:cs typeface="+mj-lt"/>
                <a:sym typeface="+mn-lt"/>
              </a:rPr>
              <a:t>filecoin</a:t>
            </a:r>
            <a:r>
              <a:rPr lang="zh-CN" altLang="en-US" sz="2400" noProof="1">
                <a:solidFill>
                  <a:schemeClr val="tx1">
                    <a:lumMod val="75000"/>
                    <a:lumOff val="25000"/>
                  </a:schemeClr>
                </a:solidFill>
                <a:latin typeface="+mj-lt"/>
                <a:cs typeface="+mj-lt"/>
                <a:sym typeface="+mn-lt"/>
              </a:rPr>
              <a:t>挖矿涉传销案</a:t>
            </a: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为部门经理做无罪辩护，公安终止侦查</a:t>
            </a:r>
            <a:endParaRPr lang="zh-CN" altLang="en-US" sz="24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en-US" altLang="zh-CN" sz="2400" noProof="1">
                <a:solidFill>
                  <a:schemeClr val="tx1">
                    <a:lumMod val="75000"/>
                    <a:lumOff val="25000"/>
                  </a:schemeClr>
                </a:solidFill>
                <a:latin typeface="+mj-lt"/>
                <a:cs typeface="+mj-lt"/>
                <a:sym typeface="+mn-lt"/>
              </a:rPr>
              <a:t>7. </a:t>
            </a:r>
            <a:r>
              <a:rPr lang="zh-CN" altLang="en-US" sz="2400" noProof="1">
                <a:solidFill>
                  <a:schemeClr val="tx1">
                    <a:lumMod val="75000"/>
                    <a:lumOff val="25000"/>
                  </a:schemeClr>
                </a:solidFill>
                <a:latin typeface="+mj-lt"/>
                <a:cs typeface="+mj-lt"/>
                <a:sym typeface="+mn-lt"/>
              </a:rPr>
              <a:t>彭某涉虚拟币诈骗案</a:t>
            </a: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做无罪辩护，公安终止侦查</a:t>
            </a:r>
            <a:endParaRPr lang="zh-CN" altLang="en-US" sz="2400" noProof="1">
              <a:solidFill>
                <a:schemeClr val="tx1">
                  <a:lumMod val="75000"/>
                  <a:lumOff val="25000"/>
                </a:schemeClr>
              </a:solidFill>
              <a:latin typeface="+mj-lt"/>
              <a:cs typeface="+mj-lt"/>
              <a:sym typeface="+mn-lt"/>
            </a:endParaRPr>
          </a:p>
        </p:txBody>
      </p:sp>
      <p:sp>
        <p:nvSpPr>
          <p:cNvPr id="16" name="文本框 15"/>
          <p:cNvSpPr txBox="1"/>
          <p:nvPr/>
        </p:nvSpPr>
        <p:spPr>
          <a:xfrm>
            <a:off x="958850" y="9169400"/>
            <a:ext cx="6139815" cy="8807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l" eaLnBrk="1">
              <a:lnSpc>
                <a:spcPct val="150000"/>
              </a:lnSpc>
              <a:buClr>
                <a:srgbClr val="E24848"/>
              </a:buClr>
              <a:defRPr/>
            </a:pPr>
            <a:r>
              <a:rPr kumimoji="0" lang="zh-CN" altLang="en-US" sz="3200" b="1" i="0" u="none" strike="noStrike" cap="none" spc="0" normalizeH="0" baseline="0">
                <a:ln>
                  <a:noFill/>
                </a:ln>
                <a:solidFill>
                  <a:srgbClr val="F98F1B"/>
                </a:solidFill>
                <a:effectLst/>
                <a:uFillTx/>
                <a:latin typeface="+mj-lt"/>
                <a:ea typeface="+mn-ea"/>
                <a:cs typeface="+mj-lt"/>
                <a:sym typeface="+mn-lt"/>
              </a:rPr>
              <a:t>网络犯罪类典型案例</a:t>
            </a:r>
            <a:endParaRPr kumimoji="0" lang="zh-CN" altLang="en-US" sz="3200" b="1" i="0" u="none" strike="noStrike" cap="none" spc="0" normalizeH="0" baseline="0">
              <a:ln>
                <a:noFill/>
              </a:ln>
              <a:solidFill>
                <a:srgbClr val="F98F1B"/>
              </a:solidFill>
              <a:effectLst/>
              <a:uFillTx/>
              <a:latin typeface="+mj-lt"/>
              <a:ea typeface="+mn-ea"/>
              <a:cs typeface="+mj-lt"/>
              <a:sym typeface="+mn-lt"/>
            </a:endParaRPr>
          </a:p>
        </p:txBody>
      </p:sp>
      <p:sp>
        <p:nvSpPr>
          <p:cNvPr id="19" name="Rectangle 74"/>
          <p:cNvSpPr/>
          <p:nvPr/>
        </p:nvSpPr>
        <p:spPr>
          <a:xfrm>
            <a:off x="13776325" y="6551295"/>
            <a:ext cx="4578985" cy="1753235"/>
          </a:xfrm>
          <a:prstGeom prst="rect">
            <a:avLst/>
          </a:prstGeom>
        </p:spPr>
        <p:txBody>
          <a:bodyPr wrap="square">
            <a:spAutoFit/>
          </a:bodyPr>
          <a:p>
            <a:pPr algn="l" eaLnBrk="1">
              <a:lnSpc>
                <a:spcPct val="150000"/>
              </a:lnSpc>
              <a:buClr>
                <a:srgbClr val="E24848"/>
              </a:buClr>
              <a:defRPr/>
            </a:pPr>
            <a:r>
              <a:rPr lang="zh-CN" altLang="en-US" sz="2400" noProof="1">
                <a:solidFill>
                  <a:schemeClr val="tx1">
                    <a:lumMod val="75000"/>
                    <a:lumOff val="25000"/>
                  </a:schemeClr>
                </a:solidFill>
                <a:latin typeface="+mj-lt"/>
                <a:cs typeface="+mj-lt"/>
                <a:sym typeface="+mn-lt"/>
              </a:rPr>
              <a:t>荐币诈骗</a:t>
            </a: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可以成立合同诈骗吗</a:t>
            </a:r>
            <a:r>
              <a:rPr lang="en-US" altLang="zh-CN" sz="2400" noProof="1">
                <a:solidFill>
                  <a:schemeClr val="tx1">
                    <a:lumMod val="75000"/>
                    <a:lumOff val="25000"/>
                  </a:schemeClr>
                </a:solidFill>
                <a:latin typeface="+mj-lt"/>
                <a:cs typeface="+mj-lt"/>
                <a:sym typeface="+mn-lt"/>
              </a:rPr>
              <a:t>?</a:t>
            </a:r>
            <a:endParaRPr lang="en-US" altLang="zh-CN" sz="24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zh-CN" altLang="en-US" sz="2400" noProof="1">
                <a:solidFill>
                  <a:schemeClr val="tx1">
                    <a:lumMod val="75000"/>
                    <a:lumOff val="25000"/>
                  </a:schemeClr>
                </a:solidFill>
                <a:latin typeface="+mj-lt"/>
                <a:cs typeface="+mj-lt"/>
                <a:sym typeface="+mn-lt"/>
              </a:rPr>
              <a:t>标会案件的入罪、量刑与救济</a:t>
            </a:r>
            <a:endParaRPr lang="zh-CN" altLang="en-US" sz="24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zh-CN" altLang="en-US" sz="2400" noProof="1">
                <a:solidFill>
                  <a:schemeClr val="tx1">
                    <a:lumMod val="75000"/>
                    <a:lumOff val="25000"/>
                  </a:schemeClr>
                </a:solidFill>
                <a:latin typeface="+mj-lt"/>
                <a:cs typeface="+mj-lt"/>
                <a:sym typeface="+mn-lt"/>
              </a:rPr>
              <a:t>荐股诈骗案件的定性与事实争议</a:t>
            </a:r>
            <a:endParaRPr lang="zh-CN" altLang="en-US" sz="2400" noProof="1">
              <a:solidFill>
                <a:schemeClr val="tx1">
                  <a:lumMod val="75000"/>
                  <a:lumOff val="25000"/>
                </a:schemeClr>
              </a:solidFill>
              <a:latin typeface="+mj-lt"/>
              <a:cs typeface="+mj-lt"/>
              <a:sym typeface="+mn-lt"/>
            </a:endParaRPr>
          </a:p>
        </p:txBody>
      </p:sp>
      <p:sp>
        <p:nvSpPr>
          <p:cNvPr id="21" name="文本框 20"/>
          <p:cNvSpPr txBox="1"/>
          <p:nvPr/>
        </p:nvSpPr>
        <p:spPr>
          <a:xfrm>
            <a:off x="13869035" y="5288280"/>
            <a:ext cx="2911475" cy="8807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l" eaLnBrk="1">
              <a:lnSpc>
                <a:spcPct val="150000"/>
              </a:lnSpc>
              <a:buClr>
                <a:srgbClr val="E24848"/>
              </a:buClr>
              <a:defRPr/>
            </a:pPr>
            <a:r>
              <a:rPr kumimoji="0" lang="zh-CN" altLang="en-US" sz="3200" b="1" i="0" u="none" strike="noStrike" cap="none" spc="0" normalizeH="0" baseline="0">
                <a:ln>
                  <a:noFill/>
                </a:ln>
                <a:solidFill>
                  <a:srgbClr val="F98F1B"/>
                </a:solidFill>
                <a:effectLst/>
                <a:uFillTx/>
                <a:latin typeface="+mj-lt"/>
                <a:ea typeface="+mn-ea"/>
                <a:cs typeface="+mj-lt"/>
                <a:sym typeface="+mn-lt"/>
              </a:rPr>
              <a:t>论文著作</a:t>
            </a:r>
            <a:endParaRPr kumimoji="0" lang="zh-CN" altLang="en-US" sz="3200" b="1" i="0" u="none" strike="noStrike" cap="none" spc="0" normalizeH="0" baseline="0">
              <a:ln>
                <a:noFill/>
              </a:ln>
              <a:solidFill>
                <a:srgbClr val="F98F1B"/>
              </a:solidFill>
              <a:effectLst/>
              <a:uFillTx/>
              <a:latin typeface="+mj-lt"/>
              <a:ea typeface="+mn-ea"/>
              <a:cs typeface="+mj-lt"/>
              <a:sym typeface="+mn-lt"/>
            </a:endParaRPr>
          </a:p>
        </p:txBody>
      </p:sp>
      <p:sp>
        <p:nvSpPr>
          <p:cNvPr id="22" name="文本框 21"/>
          <p:cNvSpPr txBox="1"/>
          <p:nvPr/>
        </p:nvSpPr>
        <p:spPr>
          <a:xfrm>
            <a:off x="7733030" y="5273675"/>
            <a:ext cx="3123565" cy="8807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l" eaLnBrk="1">
              <a:lnSpc>
                <a:spcPct val="150000"/>
              </a:lnSpc>
              <a:buClr>
                <a:srgbClr val="E24848"/>
              </a:buClr>
              <a:defRPr/>
            </a:pPr>
            <a:r>
              <a:rPr lang="zh-CN" altLang="en-US" sz="3200" b="1">
                <a:solidFill>
                  <a:srgbClr val="F98F1B"/>
                </a:solidFill>
                <a:latin typeface="+mj-lt"/>
                <a:cs typeface="+mj-lt"/>
                <a:sym typeface="+mn-lt"/>
              </a:rPr>
              <a:t>业务范围</a:t>
            </a:r>
            <a:r>
              <a:rPr lang="en-US" altLang="zh-CN" sz="3200" b="1">
                <a:solidFill>
                  <a:srgbClr val="F98F1B"/>
                </a:solidFill>
                <a:latin typeface="+mj-lt"/>
                <a:cs typeface="+mj-lt"/>
                <a:sym typeface="+mn-lt"/>
              </a:rPr>
              <a:t>:</a:t>
            </a:r>
            <a:endParaRPr kumimoji="0" lang="en-US" altLang="zh-CN" sz="3200" b="1" i="0" u="none" strike="noStrike" cap="none" spc="0" normalizeH="0" baseline="0">
              <a:ln>
                <a:noFill/>
              </a:ln>
              <a:solidFill>
                <a:srgbClr val="F98F1B"/>
              </a:solidFill>
              <a:effectLst/>
              <a:uFillTx/>
              <a:latin typeface="+mj-lt"/>
              <a:ea typeface="+mn-ea"/>
              <a:cs typeface="+mj-lt"/>
              <a:sym typeface="+mn-lt"/>
            </a:endParaRPr>
          </a:p>
        </p:txBody>
      </p:sp>
      <p:sp>
        <p:nvSpPr>
          <p:cNvPr id="23" name="文本框 22"/>
          <p:cNvSpPr txBox="1"/>
          <p:nvPr/>
        </p:nvSpPr>
        <p:spPr>
          <a:xfrm>
            <a:off x="7733030" y="6223635"/>
            <a:ext cx="5934710" cy="20808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l" eaLnBrk="1">
              <a:lnSpc>
                <a:spcPct val="150000"/>
              </a:lnSpc>
              <a:buClr>
                <a:srgbClr val="E24848"/>
              </a:buClr>
              <a:defRPr/>
            </a:pPr>
            <a:r>
              <a:rPr lang="zh-CN" altLang="en-US" sz="2800">
                <a:solidFill>
                  <a:schemeClr val="tx1">
                    <a:lumMod val="75000"/>
                    <a:lumOff val="25000"/>
                  </a:schemeClr>
                </a:solidFill>
                <a:latin typeface="+mj-lt"/>
                <a:cs typeface="+mj-lt"/>
                <a:sym typeface="+mn-lt"/>
              </a:rPr>
              <a:t>数字经济</a:t>
            </a:r>
            <a:r>
              <a:rPr lang="en-US" altLang="zh-CN" sz="2800">
                <a:solidFill>
                  <a:schemeClr val="tx1">
                    <a:lumMod val="75000"/>
                    <a:lumOff val="25000"/>
                  </a:schemeClr>
                </a:solidFill>
                <a:latin typeface="+mj-lt"/>
                <a:cs typeface="+mj-lt"/>
                <a:sym typeface="+mn-lt"/>
              </a:rPr>
              <a:t>&amp; Web3</a:t>
            </a:r>
            <a:r>
              <a:rPr lang="zh-CN" altLang="en-US" sz="2800">
                <a:solidFill>
                  <a:schemeClr val="tx1">
                    <a:lumMod val="75000"/>
                    <a:lumOff val="25000"/>
                  </a:schemeClr>
                </a:solidFill>
                <a:latin typeface="+mj-lt"/>
                <a:cs typeface="+mj-lt"/>
                <a:sym typeface="+mn-lt"/>
              </a:rPr>
              <a:t>产业合规支持</a:t>
            </a:r>
            <a:endParaRPr lang="zh-CN" altLang="en-US" sz="28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zh-CN" altLang="en-US" sz="2800">
                <a:solidFill>
                  <a:schemeClr val="tx1">
                    <a:lumMod val="75000"/>
                    <a:lumOff val="25000"/>
                  </a:schemeClr>
                </a:solidFill>
                <a:latin typeface="+mj-lt"/>
                <a:cs typeface="+mj-lt"/>
                <a:sym typeface="+mn-lt"/>
              </a:rPr>
              <a:t>网络犯罪</a:t>
            </a:r>
            <a:r>
              <a:rPr lang="en-US" altLang="zh-CN" sz="2800">
                <a:solidFill>
                  <a:schemeClr val="tx1">
                    <a:lumMod val="75000"/>
                    <a:lumOff val="25000"/>
                  </a:schemeClr>
                </a:solidFill>
                <a:latin typeface="+mj-lt"/>
                <a:cs typeface="+mj-lt"/>
                <a:sym typeface="+mn-lt"/>
              </a:rPr>
              <a:t> &amp; </a:t>
            </a:r>
            <a:r>
              <a:rPr lang="zh-CN" altLang="en-US" sz="2800">
                <a:solidFill>
                  <a:schemeClr val="tx1">
                    <a:lumMod val="75000"/>
                    <a:lumOff val="25000"/>
                  </a:schemeClr>
                </a:solidFill>
                <a:latin typeface="+mj-lt"/>
                <a:cs typeface="+mj-lt"/>
                <a:sym typeface="+mn-lt"/>
              </a:rPr>
              <a:t>经济犯罪辩护</a:t>
            </a:r>
            <a:endParaRPr lang="zh-CN" altLang="en-US" sz="28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zh-CN" altLang="en-US" sz="2800">
                <a:solidFill>
                  <a:schemeClr val="tx1">
                    <a:lumMod val="75000"/>
                    <a:lumOff val="25000"/>
                  </a:schemeClr>
                </a:solidFill>
                <a:latin typeface="+mj-lt"/>
                <a:cs typeface="+mj-lt"/>
                <a:sym typeface="+mn-lt"/>
              </a:rPr>
              <a:t>刑事风险防控</a:t>
            </a:r>
            <a:r>
              <a:rPr lang="en-US" altLang="zh-CN" sz="2800">
                <a:solidFill>
                  <a:schemeClr val="tx1">
                    <a:lumMod val="75000"/>
                    <a:lumOff val="25000"/>
                  </a:schemeClr>
                </a:solidFill>
                <a:latin typeface="+mj-lt"/>
                <a:cs typeface="+mj-lt"/>
                <a:sym typeface="+mn-lt"/>
              </a:rPr>
              <a:t> &amp; </a:t>
            </a:r>
            <a:r>
              <a:rPr lang="zh-CN" altLang="en-US" sz="2800">
                <a:solidFill>
                  <a:schemeClr val="tx1">
                    <a:lumMod val="75000"/>
                    <a:lumOff val="25000"/>
                  </a:schemeClr>
                </a:solidFill>
                <a:latin typeface="+mj-lt"/>
                <a:cs typeface="+mj-lt"/>
                <a:sym typeface="+mn-lt"/>
              </a:rPr>
              <a:t>刑罚的变更执行</a:t>
            </a:r>
            <a:endParaRPr kumimoji="0" lang="zh-CN" altLang="en-US" sz="2800" b="0" i="0" u="none" strike="noStrike" cap="none" spc="0" normalizeH="0" baseline="0">
              <a:ln>
                <a:noFill/>
              </a:ln>
              <a:solidFill>
                <a:schemeClr val="tx1">
                  <a:lumMod val="75000"/>
                  <a:lumOff val="25000"/>
                </a:schemeClr>
              </a:solidFill>
              <a:effectLst/>
              <a:uFillTx/>
              <a:latin typeface="+mj-lt"/>
              <a:ea typeface="+mn-ea"/>
              <a:cs typeface="+mj-lt"/>
              <a:sym typeface="+mn-lt"/>
            </a:endParaRPr>
          </a:p>
        </p:txBody>
      </p:sp>
      <p:sp>
        <p:nvSpPr>
          <p:cNvPr id="24" name="Rectangle 74"/>
          <p:cNvSpPr/>
          <p:nvPr/>
        </p:nvSpPr>
        <p:spPr>
          <a:xfrm>
            <a:off x="18693765" y="6551295"/>
            <a:ext cx="5363845" cy="1753235"/>
          </a:xfrm>
          <a:prstGeom prst="rect">
            <a:avLst/>
          </a:prstGeom>
        </p:spPr>
        <p:txBody>
          <a:bodyPr wrap="square">
            <a:spAutoFit/>
          </a:bodyPr>
          <a:p>
            <a:pPr algn="l" eaLnBrk="1">
              <a:lnSpc>
                <a:spcPct val="150000"/>
              </a:lnSpc>
              <a:buClr>
                <a:srgbClr val="E24848"/>
              </a:buClr>
              <a:defRPr/>
            </a:pPr>
            <a:r>
              <a:rPr lang="zh-CN" altLang="en-US" sz="2400" noProof="1">
                <a:solidFill>
                  <a:schemeClr val="tx1">
                    <a:lumMod val="75000"/>
                    <a:lumOff val="25000"/>
                  </a:schemeClr>
                </a:solidFill>
                <a:latin typeface="+mj-lt"/>
                <a:cs typeface="+mj-lt"/>
                <a:sym typeface="+mn-lt"/>
              </a:rPr>
              <a:t>掩隐与帮信的区分及吸收</a:t>
            </a:r>
            <a:endParaRPr lang="zh-CN" altLang="en-US" sz="24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zh-CN" altLang="en-US" sz="2400" noProof="1">
                <a:solidFill>
                  <a:schemeClr val="tx1">
                    <a:lumMod val="75000"/>
                    <a:lumOff val="25000"/>
                  </a:schemeClr>
                </a:solidFill>
                <a:latin typeface="+mj-lt"/>
                <a:cs typeface="+mj-lt"/>
                <a:sym typeface="+mn-lt"/>
              </a:rPr>
              <a:t>保活技术的出罪辩护思路初探</a:t>
            </a:r>
            <a:endParaRPr lang="zh-CN" altLang="en-US" sz="2400" noProof="1">
              <a:solidFill>
                <a:schemeClr val="tx1">
                  <a:lumMod val="75000"/>
                  <a:lumOff val="25000"/>
                </a:schemeClr>
              </a:solidFill>
              <a:latin typeface="+mj-lt"/>
              <a:cs typeface="+mj-lt"/>
              <a:sym typeface="+mn-lt"/>
            </a:endParaRPr>
          </a:p>
          <a:p>
            <a:pPr algn="l" eaLnBrk="1">
              <a:lnSpc>
                <a:spcPct val="150000"/>
              </a:lnSpc>
              <a:buClr>
                <a:srgbClr val="E24848"/>
              </a:buClr>
              <a:defRPr/>
            </a:pP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电商代运营</a:t>
            </a:r>
            <a:r>
              <a:rPr lang="en-US" altLang="zh-CN" sz="2400" noProof="1">
                <a:solidFill>
                  <a:schemeClr val="tx1">
                    <a:lumMod val="75000"/>
                    <a:lumOff val="25000"/>
                  </a:schemeClr>
                </a:solidFill>
                <a:latin typeface="+mj-lt"/>
                <a:cs typeface="+mj-lt"/>
                <a:sym typeface="+mn-lt"/>
              </a:rPr>
              <a:t>”</a:t>
            </a:r>
            <a:r>
              <a:rPr lang="zh-CN" altLang="en-US" sz="2400" noProof="1">
                <a:solidFill>
                  <a:schemeClr val="tx1">
                    <a:lumMod val="75000"/>
                    <a:lumOff val="25000"/>
                  </a:schemeClr>
                </a:solidFill>
                <a:latin typeface="+mj-lt"/>
                <a:cs typeface="+mj-lt"/>
                <a:sym typeface="+mn-lt"/>
              </a:rPr>
              <a:t>诈骗案件的模式与辩点</a:t>
            </a:r>
            <a:endParaRPr lang="zh-CN" altLang="en-US" sz="2400" noProof="1">
              <a:solidFill>
                <a:schemeClr val="tx1">
                  <a:lumMod val="75000"/>
                  <a:lumOff val="25000"/>
                </a:schemeClr>
              </a:solidFill>
              <a:latin typeface="+mj-lt"/>
              <a:cs typeface="+mj-lt"/>
              <a:sym typeface="+mn-lt"/>
            </a:endParaRPr>
          </a:p>
        </p:txBody>
      </p:sp>
      <p:pic>
        <p:nvPicPr>
          <p:cNvPr id="429" name="图片 3" descr="图片 3"/>
          <p:cNvPicPr>
            <a:picLocks noChangeAspect="1"/>
          </p:cNvPicPr>
          <p:nvPr/>
        </p:nvPicPr>
        <p:blipFill>
          <a:blip r:embed="rId6"/>
          <a:stretch>
            <a:fillRect/>
          </a:stretch>
        </p:blipFill>
        <p:spPr>
          <a:xfrm>
            <a:off x="54628" y="149295"/>
            <a:ext cx="4827007" cy="141845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120245" y="2015490"/>
            <a:ext cx="11196320" cy="10513695"/>
          </a:xfrm>
          <a:prstGeom prst="rect">
            <a:avLst/>
          </a:prstGeom>
        </p:spPr>
      </p:pic>
      <p:sp>
        <p:nvSpPr>
          <p:cNvPr id="284" name="不想内卷，如何选好创业赛道？…"/>
          <p:cNvSpPr txBox="1"/>
          <p:nvPr/>
        </p:nvSpPr>
        <p:spPr>
          <a:xfrm>
            <a:off x="2038695" y="4265222"/>
            <a:ext cx="7402195" cy="4629785"/>
          </a:xfrm>
          <a:prstGeom prst="rect">
            <a:avLst/>
          </a:prstGeom>
          <a:ln w="12700">
            <a:miter lim="400000"/>
          </a:ln>
        </p:spPr>
        <p:txBody>
          <a:bodyPr wrap="none" lIns="45718" tIns="45718" rIns="45718" bIns="45718">
            <a:spAutoFit/>
          </a:bodyPr>
          <a:p>
            <a:pPr algn="l" defTabSz="912495">
              <a:lnSpc>
                <a:spcPct val="100000"/>
              </a:lnSpc>
              <a:defRPr sz="9000" b="1">
                <a:solidFill>
                  <a:srgbClr val="F98F1B"/>
                </a:solidFill>
              </a:defRPr>
            </a:pPr>
            <a:r>
              <a:rPr lang="zh-CN" sz="11500">
                <a:solidFill>
                  <a:srgbClr val="F98F1B"/>
                </a:solidFill>
              </a:rPr>
              <a:t>币圈乱象</a:t>
            </a:r>
            <a:r>
              <a:rPr lang="zh-CN" sz="11500">
                <a:solidFill>
                  <a:srgbClr val="F98F1B"/>
                </a:solidFill>
              </a:rPr>
              <a:t>生</a:t>
            </a:r>
            <a:endParaRPr lang="zh-CN" sz="11500">
              <a:solidFill>
                <a:srgbClr val="F98F1B"/>
              </a:solidFill>
            </a:endParaRPr>
          </a:p>
          <a:p>
            <a:pPr algn="l" defTabSz="912495">
              <a:lnSpc>
                <a:spcPct val="100000"/>
              </a:lnSpc>
              <a:defRPr sz="9000" b="1">
                <a:solidFill>
                  <a:srgbClr val="F98F1B"/>
                </a:solidFill>
              </a:defRPr>
            </a:pPr>
            <a:r>
              <a:rPr lang="zh-CN">
                <a:solidFill>
                  <a:schemeClr val="tx1">
                    <a:lumMod val="50000"/>
                    <a:lumOff val="50000"/>
                  </a:schemeClr>
                </a:solidFill>
                <a:sym typeface="+mn-ea"/>
              </a:rPr>
              <a:t>黑灰产</a:t>
            </a:r>
            <a:r>
              <a:rPr lang="zh-CN">
                <a:solidFill>
                  <a:schemeClr val="tx1">
                    <a:lumMod val="50000"/>
                    <a:lumOff val="50000"/>
                  </a:schemeClr>
                </a:solidFill>
                <a:sym typeface="+mn-ea"/>
              </a:rPr>
              <a:t>链条</a:t>
            </a:r>
            <a:endParaRPr lang="zh-CN">
              <a:solidFill>
                <a:schemeClr val="tx1">
                  <a:lumMod val="50000"/>
                  <a:lumOff val="50000"/>
                </a:schemeClr>
              </a:solidFill>
              <a:sym typeface="+mn-ea"/>
            </a:endParaRPr>
          </a:p>
          <a:p>
            <a:pPr algn="l" defTabSz="912495">
              <a:lnSpc>
                <a:spcPct val="100000"/>
              </a:lnSpc>
              <a:defRPr sz="9000" b="1">
                <a:solidFill>
                  <a:srgbClr val="F98F1B"/>
                </a:solidFill>
              </a:defRPr>
            </a:pPr>
            <a:r>
              <a:rPr lang="zh-CN">
                <a:solidFill>
                  <a:schemeClr val="tx1">
                    <a:lumMod val="50000"/>
                    <a:lumOff val="50000"/>
                  </a:schemeClr>
                </a:solidFill>
                <a:sym typeface="+mn-ea"/>
              </a:rPr>
              <a:t>犯罪</a:t>
            </a:r>
            <a:r>
              <a:rPr lang="zh-CN">
                <a:solidFill>
                  <a:schemeClr val="tx1">
                    <a:lumMod val="50000"/>
                    <a:lumOff val="50000"/>
                  </a:schemeClr>
                </a:solidFill>
                <a:sym typeface="+mn-ea"/>
              </a:rPr>
              <a:t>分子</a:t>
            </a:r>
            <a:endParaRPr lang="zh-CN">
              <a:solidFill>
                <a:schemeClr val="tx1">
                  <a:lumMod val="50000"/>
                  <a:lumOff val="50000"/>
                </a:schemeClr>
              </a:solidFill>
              <a:sym typeface="+mn-ea"/>
            </a:endParaRPr>
          </a:p>
        </p:txBody>
      </p:sp>
      <p:pic>
        <p:nvPicPr>
          <p:cNvPr id="295" name="图片 3" descr="图片 3"/>
          <p:cNvPicPr>
            <a:picLocks noChangeAspect="1"/>
          </p:cNvPicPr>
          <p:nvPr/>
        </p:nvPicPr>
        <p:blipFill>
          <a:blip r:embed="rId2"/>
          <a:stretch>
            <a:fillRect/>
          </a:stretch>
        </p:blipFill>
        <p:spPr>
          <a:xfrm>
            <a:off x="54628" y="149295"/>
            <a:ext cx="4827007" cy="1418455"/>
          </a:xfrm>
          <a:prstGeom prst="rect">
            <a:avLst/>
          </a:prstGeom>
          <a:ln w="12700">
            <a:miter lim="400000"/>
            <a:headEnd/>
            <a:tailEnd/>
          </a:ln>
        </p:spPr>
      </p:pic>
      <p:sp>
        <p:nvSpPr>
          <p:cNvPr id="6" name="文本框 5"/>
          <p:cNvSpPr txBox="1"/>
          <p:nvPr/>
        </p:nvSpPr>
        <p:spPr>
          <a:xfrm>
            <a:off x="12912090" y="-54610"/>
            <a:ext cx="12192000" cy="15271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defTabSz="913765">
              <a:lnSpc>
                <a:spcPct val="150000"/>
              </a:lnSpc>
              <a:defRPr sz="10000" b="1">
                <a:solidFill>
                  <a:srgbClr val="F37E0B"/>
                </a:solidFill>
              </a:defRPr>
            </a:pPr>
            <a:endParaRPr kumimoji="0" lang="zh-CN" altLang="en-US"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284" name="不想内卷，如何选好创业赛道？…"/>
          <p:cNvSpPr txBox="1"/>
          <p:nvPr/>
        </p:nvSpPr>
        <p:spPr>
          <a:xfrm>
            <a:off x="2254912" y="4697657"/>
            <a:ext cx="7402195" cy="4629785"/>
          </a:xfrm>
          <a:prstGeom prst="rect">
            <a:avLst/>
          </a:prstGeom>
          <a:ln w="12700">
            <a:miter lim="400000"/>
          </a:ln>
        </p:spPr>
        <p:txBody>
          <a:bodyPr wrap="none" lIns="45718" tIns="45718" rIns="45718" bIns="45718">
            <a:spAutoFit/>
          </a:bodyPr>
          <a:p>
            <a:pPr algn="l" defTabSz="912495">
              <a:lnSpc>
                <a:spcPct val="100000"/>
              </a:lnSpc>
              <a:defRPr sz="9000" b="1">
                <a:solidFill>
                  <a:srgbClr val="F98F1B"/>
                </a:solidFill>
              </a:defRPr>
            </a:pPr>
            <a:r>
              <a:rPr lang="zh-CN" sz="11500">
                <a:solidFill>
                  <a:srgbClr val="F98F1B"/>
                </a:solidFill>
              </a:rPr>
              <a:t>监管不完善</a:t>
            </a:r>
            <a:endParaRPr lang="zh-CN" sz="11500">
              <a:solidFill>
                <a:srgbClr val="F98F1B"/>
              </a:solidFill>
            </a:endParaRPr>
          </a:p>
          <a:p>
            <a:pPr algn="l" defTabSz="912495">
              <a:lnSpc>
                <a:spcPct val="100000"/>
              </a:lnSpc>
              <a:defRPr sz="9000" b="1">
                <a:solidFill>
                  <a:srgbClr val="F98F1B"/>
                </a:solidFill>
              </a:defRPr>
            </a:pPr>
            <a:r>
              <a:rPr lang="zh-CN">
                <a:solidFill>
                  <a:schemeClr val="tx1">
                    <a:lumMod val="50000"/>
                    <a:lumOff val="50000"/>
                  </a:schemeClr>
                </a:solidFill>
                <a:sym typeface="+mn-ea"/>
              </a:rPr>
              <a:t>以结果</a:t>
            </a:r>
            <a:r>
              <a:rPr lang="zh-CN">
                <a:solidFill>
                  <a:schemeClr val="tx1">
                    <a:lumMod val="50000"/>
                    <a:lumOff val="50000"/>
                  </a:schemeClr>
                </a:solidFill>
                <a:sym typeface="+mn-ea"/>
              </a:rPr>
              <a:t>倒推</a:t>
            </a:r>
            <a:endParaRPr lang="zh-CN">
              <a:solidFill>
                <a:schemeClr val="tx1">
                  <a:lumMod val="50000"/>
                  <a:lumOff val="50000"/>
                </a:schemeClr>
              </a:solidFill>
              <a:sym typeface="+mn-ea"/>
            </a:endParaRPr>
          </a:p>
          <a:p>
            <a:pPr algn="l" defTabSz="912495">
              <a:lnSpc>
                <a:spcPct val="100000"/>
              </a:lnSpc>
              <a:defRPr sz="9000" b="1">
                <a:solidFill>
                  <a:srgbClr val="F98F1B"/>
                </a:solidFill>
              </a:defRPr>
            </a:pPr>
            <a:r>
              <a:rPr lang="zh-CN">
                <a:solidFill>
                  <a:schemeClr val="tx1">
                    <a:lumMod val="50000"/>
                    <a:lumOff val="50000"/>
                  </a:schemeClr>
                </a:solidFill>
                <a:sym typeface="+mn-ea"/>
              </a:rPr>
              <a:t>社会危害性</a:t>
            </a:r>
            <a:endParaRPr lang="zh-CN">
              <a:solidFill>
                <a:schemeClr val="tx1">
                  <a:lumMod val="50000"/>
                  <a:lumOff val="50000"/>
                </a:schemeClr>
              </a:solidFill>
              <a:sym typeface="+mn-ea"/>
            </a:endParaRPr>
          </a:p>
        </p:txBody>
      </p:sp>
      <p:sp>
        <p:nvSpPr>
          <p:cNvPr id="4" name="文本框 3"/>
          <p:cNvSpPr txBox="1"/>
          <p:nvPr/>
        </p:nvSpPr>
        <p:spPr>
          <a:xfrm>
            <a:off x="12840335" y="-54610"/>
            <a:ext cx="12208510" cy="15271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defTabSz="913765">
              <a:lnSpc>
                <a:spcPct val="150000"/>
              </a:lnSpc>
              <a:defRPr sz="10000" b="1">
                <a:solidFill>
                  <a:srgbClr val="F37E0B"/>
                </a:solidFill>
              </a:defRPr>
            </a:pPr>
            <a:endParaRPr kumimoji="0" lang="zh-CN" altLang="en-US"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pic>
        <p:nvPicPr>
          <p:cNvPr id="5" name="图片 4"/>
          <p:cNvPicPr>
            <a:picLocks noChangeAspect="1"/>
          </p:cNvPicPr>
          <p:nvPr/>
        </p:nvPicPr>
        <p:blipFill>
          <a:blip r:embed="rId2"/>
          <a:srcRect l="4190" t="9153" r="18030" b="6138"/>
          <a:stretch>
            <a:fillRect/>
          </a:stretch>
        </p:blipFill>
        <p:spPr>
          <a:xfrm>
            <a:off x="13056235" y="1961515"/>
            <a:ext cx="9360535" cy="11079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图片 3" descr="图片 3"/>
          <p:cNvPicPr>
            <a:picLocks noChangeAspect="1"/>
          </p:cNvPicPr>
          <p:nvPr/>
        </p:nvPicPr>
        <p:blipFill>
          <a:blip r:embed="rId1"/>
          <a:stretch>
            <a:fillRect/>
          </a:stretch>
        </p:blipFill>
        <p:spPr>
          <a:xfrm>
            <a:off x="119363" y="38459"/>
            <a:ext cx="4874362" cy="1432370"/>
          </a:xfrm>
          <a:prstGeom prst="rect">
            <a:avLst/>
          </a:prstGeom>
          <a:ln w="12700">
            <a:miter lim="400000"/>
            <a:headEnd/>
            <a:tailEnd/>
          </a:ln>
        </p:spPr>
      </p:pic>
      <p:sp>
        <p:nvSpPr>
          <p:cNvPr id="277" name="不想内卷，如何选好创业赛道？…"/>
          <p:cNvSpPr txBox="1"/>
          <p:nvPr/>
        </p:nvSpPr>
        <p:spPr>
          <a:xfrm>
            <a:off x="1462368" y="3761741"/>
            <a:ext cx="7402195" cy="5922645"/>
          </a:xfrm>
          <a:prstGeom prst="rect">
            <a:avLst/>
          </a:prstGeom>
          <a:ln w="12700">
            <a:miter lim="400000"/>
          </a:ln>
        </p:spPr>
        <p:txBody>
          <a:bodyPr wrap="none" lIns="45718" tIns="45718" rIns="45718" bIns="45718">
            <a:spAutoFit/>
          </a:bodyPr>
          <a:lstStyle/>
          <a:p>
            <a:pPr algn="l" defTabSz="912495">
              <a:defRPr sz="9000" b="1">
                <a:solidFill>
                  <a:srgbClr val="F98F1B"/>
                </a:solidFill>
              </a:defRPr>
            </a:pPr>
            <a:r>
              <a:rPr lang="zh-CN" sz="11500"/>
              <a:t>法律不</a:t>
            </a:r>
            <a:r>
              <a:rPr lang="zh-CN" sz="11500"/>
              <a:t>匹配</a:t>
            </a:r>
            <a:endParaRPr lang="zh-CN" sz="11500"/>
          </a:p>
          <a:p>
            <a:pPr algn="l" defTabSz="912495">
              <a:defRPr sz="9000" b="1">
                <a:solidFill>
                  <a:srgbClr val="F98F1B"/>
                </a:solidFill>
              </a:defRPr>
            </a:pPr>
            <a:r>
              <a:rPr lang="zh-CN" sz="8800">
                <a:solidFill>
                  <a:schemeClr val="tx1">
                    <a:lumMod val="50000"/>
                    <a:lumOff val="50000"/>
                  </a:schemeClr>
                </a:solidFill>
              </a:rPr>
              <a:t>民事演化刑事</a:t>
            </a:r>
            <a:endParaRPr lang="zh-CN" sz="8800">
              <a:solidFill>
                <a:schemeClr val="tx1">
                  <a:lumMod val="50000"/>
                  <a:lumOff val="50000"/>
                </a:schemeClr>
              </a:solidFill>
            </a:endParaRPr>
          </a:p>
          <a:p>
            <a:pPr algn="l" defTabSz="912495">
              <a:defRPr sz="9000" b="1">
                <a:solidFill>
                  <a:srgbClr val="F98F1B"/>
                </a:solidFill>
              </a:defRPr>
            </a:pPr>
            <a:r>
              <a:rPr lang="zh-CN" sz="8800">
                <a:solidFill>
                  <a:schemeClr val="tx1">
                    <a:lumMod val="50000"/>
                    <a:lumOff val="50000"/>
                  </a:schemeClr>
                </a:solidFill>
              </a:rPr>
              <a:t>行业认知不足</a:t>
            </a:r>
            <a:endParaRPr lang="zh-CN" sz="8800"/>
          </a:p>
          <a:p>
            <a:pPr algn="l" defTabSz="912495">
              <a:defRPr sz="9000" b="1">
                <a:solidFill>
                  <a:srgbClr val="F98F1B"/>
                </a:solidFill>
              </a:defRPr>
            </a:pPr>
            <a:endParaRPr lang="zh-CN" sz="8800"/>
          </a:p>
        </p:txBody>
      </p:sp>
      <p:pic>
        <p:nvPicPr>
          <p:cNvPr id="3" name="图片 2"/>
          <p:cNvPicPr>
            <a:picLocks noChangeAspect="1"/>
          </p:cNvPicPr>
          <p:nvPr/>
        </p:nvPicPr>
        <p:blipFill>
          <a:blip r:embed="rId2"/>
          <a:stretch>
            <a:fillRect/>
          </a:stretch>
        </p:blipFill>
        <p:spPr>
          <a:xfrm>
            <a:off x="11120120" y="1691005"/>
            <a:ext cx="12983210" cy="10911840"/>
          </a:xfrm>
          <a:prstGeom prst="rect">
            <a:avLst/>
          </a:prstGeom>
        </p:spPr>
      </p:pic>
      <p:sp>
        <p:nvSpPr>
          <p:cNvPr id="2" name="文本框 1"/>
          <p:cNvSpPr txBox="1"/>
          <p:nvPr/>
        </p:nvSpPr>
        <p:spPr>
          <a:xfrm>
            <a:off x="12840335" y="-54610"/>
            <a:ext cx="12208510" cy="15271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defTabSz="913765">
              <a:lnSpc>
                <a:spcPct val="150000"/>
              </a:lnSpc>
              <a:defRPr sz="10000" b="1">
                <a:solidFill>
                  <a:srgbClr val="F37E0B"/>
                </a:solidFill>
              </a:defRPr>
            </a:pPr>
            <a:r>
              <a:rPr lang="en-US" altLang="zh-CN" sz="6000">
                <a:solidFill>
                  <a:schemeClr val="tx1">
                    <a:lumMod val="50000"/>
                    <a:lumOff val="50000"/>
                  </a:schemeClr>
                </a:solidFill>
                <a:sym typeface="+mn-ea"/>
              </a:rPr>
              <a:t>1.</a:t>
            </a:r>
            <a:r>
              <a:rPr lang="zh-CN" sz="6000">
                <a:solidFill>
                  <a:schemeClr val="tx1">
                    <a:lumMod val="50000"/>
                    <a:lumOff val="50000"/>
                  </a:schemeClr>
                </a:solidFill>
                <a:sym typeface="+mn-ea"/>
              </a:rPr>
              <a:t>为什么</a:t>
            </a:r>
            <a:r>
              <a:rPr sz="6000">
                <a:solidFill>
                  <a:schemeClr val="tx1">
                    <a:lumMod val="50000"/>
                    <a:lumOff val="50000"/>
                  </a:schemeClr>
                </a:solidFill>
                <a:sym typeface="+mn-ea"/>
              </a:rPr>
              <a:t>Web3</a:t>
            </a:r>
            <a:r>
              <a:rPr lang="en-US" sz="6000">
                <a:solidFill>
                  <a:schemeClr val="tx1">
                    <a:lumMod val="50000"/>
                    <a:lumOff val="50000"/>
                  </a:schemeClr>
                </a:solidFill>
                <a:sym typeface="+mn-ea"/>
              </a:rPr>
              <a:t>.0</a:t>
            </a:r>
            <a:r>
              <a:rPr lang="zh-CN" sz="6000">
                <a:solidFill>
                  <a:schemeClr val="tx1">
                    <a:lumMod val="50000"/>
                    <a:lumOff val="50000"/>
                  </a:schemeClr>
                </a:solidFill>
                <a:sym typeface="+mn-ea"/>
              </a:rPr>
              <a:t>刑事风险高发</a:t>
            </a:r>
            <a:r>
              <a:rPr sz="6000">
                <a:solidFill>
                  <a:schemeClr val="tx1">
                    <a:lumMod val="50000"/>
                    <a:lumOff val="50000"/>
                  </a:schemeClr>
                </a:solidFill>
                <a:sym typeface="+mn-ea"/>
              </a:rPr>
              <a:t>？</a:t>
            </a:r>
            <a:endParaRPr kumimoji="0" lang="zh-CN" altLang="en-US"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304" name="中国政府鼓励…"/>
          <p:cNvSpPr txBox="1"/>
          <p:nvPr/>
        </p:nvSpPr>
        <p:spPr>
          <a:xfrm>
            <a:off x="1966470" y="4481726"/>
            <a:ext cx="7273925" cy="4244975"/>
          </a:xfrm>
          <a:prstGeom prst="rect">
            <a:avLst/>
          </a:prstGeom>
          <a:ln w="12700">
            <a:miter lim="400000"/>
          </a:ln>
        </p:spPr>
        <p:txBody>
          <a:bodyPr wrap="none" lIns="45718" tIns="45718" rIns="45718" bIns="45718">
            <a:spAutoFit/>
          </a:bodyPr>
          <a:lstStyle/>
          <a:p>
            <a:pPr algn="l" defTabSz="913765">
              <a:defRPr sz="8000" b="1">
                <a:solidFill>
                  <a:srgbClr val="F37E0B"/>
                </a:solidFill>
              </a:defRPr>
            </a:pPr>
            <a:r>
              <a:rPr lang="zh-CN" sz="9000">
                <a:solidFill>
                  <a:schemeClr val="tx1">
                    <a:lumMod val="50000"/>
                    <a:lumOff val="50000"/>
                  </a:schemeClr>
                </a:solidFill>
              </a:rPr>
              <a:t>中心化的法律</a:t>
            </a:r>
            <a:r>
              <a:rPr sz="9000">
                <a:solidFill>
                  <a:schemeClr val="tx1">
                    <a:lumMod val="50000"/>
                    <a:lumOff val="50000"/>
                  </a:schemeClr>
                </a:solidFill>
              </a:rPr>
              <a:t> </a:t>
            </a:r>
            <a:endParaRPr sz="9000">
              <a:solidFill>
                <a:schemeClr val="tx1">
                  <a:lumMod val="50000"/>
                  <a:lumOff val="50000"/>
                </a:schemeClr>
              </a:solidFill>
            </a:endParaRPr>
          </a:p>
          <a:p>
            <a:pPr algn="l" defTabSz="913765">
              <a:defRPr sz="8000" b="1">
                <a:solidFill>
                  <a:srgbClr val="F37E0B"/>
                </a:solidFill>
              </a:defRPr>
            </a:pPr>
            <a:r>
              <a:rPr sz="9000">
                <a:solidFill>
                  <a:schemeClr val="tx1">
                    <a:lumMod val="50000"/>
                    <a:lumOff val="50000"/>
                  </a:schemeClr>
                </a:solidFill>
              </a:rPr>
              <a:t>vs</a:t>
            </a:r>
            <a:endParaRPr sz="9000">
              <a:solidFill>
                <a:schemeClr val="tx1">
                  <a:lumMod val="50000"/>
                  <a:lumOff val="50000"/>
                </a:schemeClr>
              </a:solidFill>
            </a:endParaRPr>
          </a:p>
          <a:p>
            <a:pPr algn="l" defTabSz="913765">
              <a:defRPr sz="8000" b="1">
                <a:solidFill>
                  <a:srgbClr val="F37E0B"/>
                </a:solidFill>
              </a:defRPr>
            </a:pPr>
            <a:r>
              <a:rPr lang="zh-CN" sz="9000">
                <a:solidFill>
                  <a:srgbClr val="F98F1B"/>
                </a:solidFill>
              </a:rPr>
              <a:t>去中心化理念</a:t>
            </a:r>
            <a:endParaRPr lang="zh-CN" sz="9000">
              <a:solidFill>
                <a:srgbClr val="F98F1B"/>
              </a:solidFill>
            </a:endParaRPr>
          </a:p>
        </p:txBody>
      </p:sp>
      <p:pic>
        <p:nvPicPr>
          <p:cNvPr id="3" name="图片 2"/>
          <p:cNvPicPr>
            <a:picLocks noChangeAspect="1"/>
          </p:cNvPicPr>
          <p:nvPr/>
        </p:nvPicPr>
        <p:blipFill>
          <a:blip r:embed="rId2"/>
          <a:srcRect l="7708" t="2501" r="1896" b="1311"/>
          <a:stretch>
            <a:fillRect/>
          </a:stretch>
        </p:blipFill>
        <p:spPr>
          <a:xfrm>
            <a:off x="12552045" y="2465070"/>
            <a:ext cx="8754110" cy="5307965"/>
          </a:xfrm>
          <a:prstGeom prst="rect">
            <a:avLst/>
          </a:prstGeom>
          <a:effectLst>
            <a:outerShdw blurRad="254000" dist="63500" dir="10800000" algn="r" rotWithShape="0">
              <a:prstClr val="black">
                <a:alpha val="40000"/>
              </a:prstClr>
            </a:outerShdw>
          </a:effectLst>
        </p:spPr>
      </p:pic>
      <p:pic>
        <p:nvPicPr>
          <p:cNvPr id="4" name="图片 3"/>
          <p:cNvPicPr>
            <a:picLocks noChangeAspect="1"/>
          </p:cNvPicPr>
          <p:nvPr/>
        </p:nvPicPr>
        <p:blipFill>
          <a:blip r:embed="rId3"/>
          <a:srcRect l="10251" t="3851" r="2125" b="1309"/>
          <a:stretch>
            <a:fillRect/>
          </a:stretch>
        </p:blipFill>
        <p:spPr>
          <a:xfrm>
            <a:off x="12552045" y="7793990"/>
            <a:ext cx="8766810" cy="5374005"/>
          </a:xfrm>
          <a:prstGeom prst="rect">
            <a:avLst/>
          </a:prstGeom>
          <a:effectLst>
            <a:outerShdw blurRad="254000" dist="63500" dir="10800000" algn="r" rotWithShape="0">
              <a:prstClr val="black">
                <a:alpha val="40000"/>
              </a:prstClr>
            </a:outerShdw>
          </a:effectLst>
        </p:spPr>
      </p:pic>
      <p:sp>
        <p:nvSpPr>
          <p:cNvPr id="5" name="文本框 4"/>
          <p:cNvSpPr txBox="1"/>
          <p:nvPr/>
        </p:nvSpPr>
        <p:spPr>
          <a:xfrm>
            <a:off x="12552045" y="126365"/>
            <a:ext cx="12192000" cy="15271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defTabSz="913765">
              <a:lnSpc>
                <a:spcPct val="150000"/>
              </a:lnSpc>
              <a:defRPr sz="10000" b="1">
                <a:solidFill>
                  <a:srgbClr val="F37E0B"/>
                </a:solidFill>
              </a:defRPr>
            </a:pPr>
            <a:endParaRPr kumimoji="0" lang="zh-CN" altLang="en-US"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信息不对称带来的管理问题"/>
          <p:cNvSpPr txBox="1"/>
          <p:nvPr/>
        </p:nvSpPr>
        <p:spPr>
          <a:xfrm>
            <a:off x="887095" y="3977640"/>
            <a:ext cx="10234930" cy="3472815"/>
          </a:xfrm>
          <a:prstGeom prst="rect">
            <a:avLst/>
          </a:prstGeom>
          <a:ln w="12700">
            <a:miter lim="400000"/>
          </a:ln>
        </p:spPr>
        <p:txBody>
          <a:bodyPr lIns="53574" tIns="53574" rIns="53574" bIns="53574" anchor="ctr">
            <a:normAutofit/>
          </a:bodyPr>
          <a:lstStyle/>
          <a:p>
            <a:pPr defTabSz="795020">
              <a:defRPr sz="6960" b="1">
                <a:solidFill>
                  <a:srgbClr val="F37E0B"/>
                </a:solidFill>
              </a:defRPr>
            </a:pPr>
            <a:r>
              <a:rPr lang="zh-CN" sz="11500">
                <a:solidFill>
                  <a:srgbClr val="F98F1B"/>
                </a:solidFill>
              </a:rPr>
              <a:t>散户</a:t>
            </a:r>
            <a:r>
              <a:rPr lang="zh-CN" sz="11500">
                <a:solidFill>
                  <a:schemeClr val="tx1">
                    <a:lumMod val="50000"/>
                    <a:lumOff val="50000"/>
                  </a:schemeClr>
                </a:solidFill>
              </a:rPr>
              <a:t>出入金</a:t>
            </a:r>
            <a:endParaRPr lang="zh-CN" sz="11500">
              <a:solidFill>
                <a:schemeClr val="tx1">
                  <a:lumMod val="50000"/>
                  <a:lumOff val="50000"/>
                </a:schemeClr>
              </a:solidFill>
            </a:endParaRPr>
          </a:p>
        </p:txBody>
      </p:sp>
      <p:pic>
        <p:nvPicPr>
          <p:cNvPr id="610"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pic>
        <p:nvPicPr>
          <p:cNvPr id="2" name="图片 1"/>
          <p:cNvPicPr>
            <a:picLocks noChangeAspect="1"/>
          </p:cNvPicPr>
          <p:nvPr/>
        </p:nvPicPr>
        <p:blipFill>
          <a:blip r:embed="rId2"/>
          <a:srcRect r="1394" b="11820"/>
          <a:stretch>
            <a:fillRect/>
          </a:stretch>
        </p:blipFill>
        <p:spPr>
          <a:xfrm>
            <a:off x="12336145" y="2244725"/>
            <a:ext cx="10153015" cy="8641080"/>
          </a:xfrm>
          <a:prstGeom prst="rect">
            <a:avLst/>
          </a:prstGeom>
        </p:spPr>
      </p:pic>
      <p:sp>
        <p:nvSpPr>
          <p:cNvPr id="3" name="文本框 2"/>
          <p:cNvSpPr txBox="1"/>
          <p:nvPr/>
        </p:nvSpPr>
        <p:spPr>
          <a:xfrm>
            <a:off x="11327765" y="305435"/>
            <a:ext cx="13752830" cy="10655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ctr" defTabSz="913765">
              <a:defRPr sz="9000" b="1">
                <a:solidFill>
                  <a:srgbClr val="F37E0B"/>
                </a:solidFill>
              </a:defRPr>
            </a:pPr>
            <a:r>
              <a:rPr lang="en-US" altLang="zh-CN" sz="6000">
                <a:solidFill>
                  <a:schemeClr val="tx1">
                    <a:lumMod val="50000"/>
                    <a:lumOff val="50000"/>
                  </a:schemeClr>
                </a:solidFill>
                <a:sym typeface="+mn-ea"/>
              </a:rPr>
              <a:t>2.</a:t>
            </a:r>
            <a:r>
              <a:rPr lang="zh-CN" altLang="en-US" sz="6000">
                <a:solidFill>
                  <a:schemeClr val="tx1">
                    <a:lumMod val="50000"/>
                    <a:lumOff val="50000"/>
                  </a:schemeClr>
                </a:solidFill>
                <a:sym typeface="+mn-ea"/>
              </a:rPr>
              <a:t>触发</a:t>
            </a:r>
            <a:r>
              <a:rPr lang="en-US" altLang="zh-CN" sz="6000">
                <a:solidFill>
                  <a:schemeClr val="tx1">
                    <a:lumMod val="50000"/>
                    <a:lumOff val="50000"/>
                  </a:schemeClr>
                </a:solidFill>
                <a:sym typeface="+mn-ea"/>
              </a:rPr>
              <a:t>Web3.0</a:t>
            </a:r>
            <a:r>
              <a:rPr lang="zh-CN" sz="6000">
                <a:solidFill>
                  <a:schemeClr val="tx1">
                    <a:lumMod val="50000"/>
                    <a:lumOff val="50000"/>
                  </a:schemeClr>
                </a:solidFill>
                <a:sym typeface="+mn-ea"/>
              </a:rPr>
              <a:t>刑案的情形是什么</a:t>
            </a:r>
            <a:r>
              <a:rPr lang="en-US" altLang="zh-CN" sz="6000">
                <a:solidFill>
                  <a:schemeClr val="tx1">
                    <a:lumMod val="50000"/>
                    <a:lumOff val="50000"/>
                  </a:schemeClr>
                </a:solidFill>
                <a:sym typeface="+mn-ea"/>
              </a:rPr>
              <a:t>?</a:t>
            </a:r>
            <a:endParaRPr kumimoji="0" lang="en-US" altLang="zh-CN"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信息不对称带来的管理问题"/>
          <p:cNvSpPr txBox="1"/>
          <p:nvPr/>
        </p:nvSpPr>
        <p:spPr>
          <a:xfrm>
            <a:off x="1463040" y="5633720"/>
            <a:ext cx="10234930" cy="3472815"/>
          </a:xfrm>
          <a:prstGeom prst="rect">
            <a:avLst/>
          </a:prstGeom>
          <a:ln w="12700">
            <a:miter lim="400000"/>
          </a:ln>
        </p:spPr>
        <p:txBody>
          <a:bodyPr lIns="53574" tIns="53574" rIns="53574" bIns="53574" anchor="ctr">
            <a:noAutofit/>
          </a:bodyPr>
          <a:lstStyle/>
          <a:p>
            <a:pPr algn="l" defTabSz="795020">
              <a:defRPr sz="6960" b="1">
                <a:solidFill>
                  <a:srgbClr val="F37E0B"/>
                </a:solidFill>
              </a:defRPr>
            </a:pPr>
            <a:r>
              <a:rPr lang="zh-CN" sz="11400">
                <a:solidFill>
                  <a:srgbClr val="F98F1B"/>
                </a:solidFill>
              </a:rPr>
              <a:t>出金</a:t>
            </a:r>
            <a:r>
              <a:rPr lang="zh-CN" sz="11400">
                <a:solidFill>
                  <a:schemeClr val="tx1">
                    <a:lumMod val="50000"/>
                    <a:lumOff val="50000"/>
                  </a:schemeClr>
                </a:solidFill>
              </a:rPr>
              <a:t>风险</a:t>
            </a:r>
            <a:endParaRPr lang="zh-CN" sz="11400">
              <a:solidFill>
                <a:schemeClr val="tx1">
                  <a:lumMod val="50000"/>
                  <a:lumOff val="50000"/>
                </a:schemeClr>
              </a:solidFill>
            </a:endParaRPr>
          </a:p>
          <a:p>
            <a:pPr algn="l" defTabSz="795020">
              <a:defRPr sz="6960" b="1">
                <a:solidFill>
                  <a:srgbClr val="F37E0B"/>
                </a:solidFill>
              </a:defRPr>
            </a:pPr>
            <a:r>
              <a:rPr lang="zh-CN" sz="9000">
                <a:solidFill>
                  <a:schemeClr val="tx1">
                    <a:lumMod val="50000"/>
                    <a:lumOff val="50000"/>
                  </a:schemeClr>
                </a:solidFill>
              </a:rPr>
              <a:t>和</a:t>
            </a:r>
            <a:endParaRPr lang="zh-CN" sz="9000">
              <a:solidFill>
                <a:schemeClr val="tx1">
                  <a:lumMod val="50000"/>
                  <a:lumOff val="50000"/>
                </a:schemeClr>
              </a:solidFill>
            </a:endParaRPr>
          </a:p>
          <a:p>
            <a:pPr algn="l" defTabSz="795020">
              <a:defRPr sz="6960" b="1">
                <a:solidFill>
                  <a:srgbClr val="F37E0B"/>
                </a:solidFill>
              </a:defRPr>
            </a:pPr>
            <a:r>
              <a:rPr lang="zh-CN" sz="11400">
                <a:solidFill>
                  <a:srgbClr val="F98F1B"/>
                </a:solidFill>
              </a:rPr>
              <a:t>入金</a:t>
            </a:r>
            <a:r>
              <a:rPr lang="zh-CN" sz="11400">
                <a:solidFill>
                  <a:schemeClr val="tx1">
                    <a:lumMod val="50000"/>
                    <a:lumOff val="50000"/>
                  </a:schemeClr>
                </a:solidFill>
              </a:rPr>
              <a:t>攻击</a:t>
            </a:r>
            <a:endParaRPr lang="zh-CN" sz="11400">
              <a:solidFill>
                <a:schemeClr val="tx1">
                  <a:lumMod val="50000"/>
                  <a:lumOff val="50000"/>
                </a:schemeClr>
              </a:solidFill>
            </a:endParaRPr>
          </a:p>
        </p:txBody>
      </p:sp>
      <p:pic>
        <p:nvPicPr>
          <p:cNvPr id="610"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3" name="文本框 2"/>
          <p:cNvSpPr txBox="1"/>
          <p:nvPr/>
        </p:nvSpPr>
        <p:spPr>
          <a:xfrm>
            <a:off x="11327765" y="305435"/>
            <a:ext cx="13752830" cy="10655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ctr" defTabSz="913765">
              <a:defRPr sz="9000" b="1">
                <a:solidFill>
                  <a:srgbClr val="F37E0B"/>
                </a:solidFill>
              </a:defRPr>
            </a:pPr>
            <a:r>
              <a:rPr lang="en-US" altLang="zh-CN" sz="6000">
                <a:solidFill>
                  <a:schemeClr val="tx1">
                    <a:lumMod val="50000"/>
                    <a:lumOff val="50000"/>
                  </a:schemeClr>
                </a:solidFill>
                <a:sym typeface="+mn-ea"/>
              </a:rPr>
              <a:t>2.</a:t>
            </a:r>
            <a:r>
              <a:rPr lang="zh-CN" altLang="en-US" sz="6000">
                <a:solidFill>
                  <a:schemeClr val="tx1">
                    <a:lumMod val="50000"/>
                    <a:lumOff val="50000"/>
                  </a:schemeClr>
                </a:solidFill>
                <a:sym typeface="+mn-ea"/>
              </a:rPr>
              <a:t>触发</a:t>
            </a:r>
            <a:r>
              <a:rPr lang="en-US" altLang="zh-CN" sz="6000">
                <a:solidFill>
                  <a:schemeClr val="tx1">
                    <a:lumMod val="50000"/>
                    <a:lumOff val="50000"/>
                  </a:schemeClr>
                </a:solidFill>
                <a:sym typeface="+mn-ea"/>
              </a:rPr>
              <a:t>Web3.0</a:t>
            </a:r>
            <a:r>
              <a:rPr lang="zh-CN" sz="6000">
                <a:solidFill>
                  <a:schemeClr val="tx1">
                    <a:lumMod val="50000"/>
                    <a:lumOff val="50000"/>
                  </a:schemeClr>
                </a:solidFill>
                <a:sym typeface="+mn-ea"/>
              </a:rPr>
              <a:t>刑案的情形是什么</a:t>
            </a:r>
            <a:r>
              <a:rPr lang="en-US" altLang="zh-CN" sz="6000">
                <a:solidFill>
                  <a:schemeClr val="tx1">
                    <a:lumMod val="50000"/>
                    <a:lumOff val="50000"/>
                  </a:schemeClr>
                </a:solidFill>
                <a:sym typeface="+mn-ea"/>
              </a:rPr>
              <a:t>?</a:t>
            </a:r>
            <a:endParaRPr kumimoji="0" lang="en-US" altLang="zh-CN"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pic>
        <p:nvPicPr>
          <p:cNvPr id="5" name="图片 4"/>
          <p:cNvPicPr>
            <a:picLocks noChangeAspect="1"/>
          </p:cNvPicPr>
          <p:nvPr/>
        </p:nvPicPr>
        <p:blipFill>
          <a:blip r:embed="rId2"/>
          <a:stretch>
            <a:fillRect/>
          </a:stretch>
        </p:blipFill>
        <p:spPr>
          <a:xfrm>
            <a:off x="7871460" y="1745615"/>
            <a:ext cx="16118840" cy="11560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信息不对称带来的管理问题"/>
          <p:cNvSpPr txBox="1"/>
          <p:nvPr/>
        </p:nvSpPr>
        <p:spPr>
          <a:xfrm>
            <a:off x="-697230" y="4554220"/>
            <a:ext cx="13769340" cy="3472815"/>
          </a:xfrm>
          <a:prstGeom prst="rect">
            <a:avLst/>
          </a:prstGeom>
          <a:ln w="12700">
            <a:miter lim="400000"/>
          </a:ln>
        </p:spPr>
        <p:txBody>
          <a:bodyPr lIns="53574" tIns="53574" rIns="53574" bIns="53574" anchor="ctr">
            <a:normAutofit lnSpcReduction="10000"/>
          </a:bodyPr>
          <a:lstStyle/>
          <a:p>
            <a:pPr defTabSz="795020">
              <a:defRPr sz="6960" b="1">
                <a:solidFill>
                  <a:srgbClr val="F37E0B"/>
                </a:solidFill>
              </a:defRPr>
            </a:pPr>
            <a:r>
              <a:rPr lang="en-US" altLang="zh-CN" sz="11500">
                <a:solidFill>
                  <a:srgbClr val="F98F1B"/>
                </a:solidFill>
              </a:rPr>
              <a:t>U</a:t>
            </a:r>
            <a:r>
              <a:rPr lang="zh-CN" altLang="en-US" sz="11500">
                <a:solidFill>
                  <a:srgbClr val="F98F1B"/>
                </a:solidFill>
              </a:rPr>
              <a:t>商</a:t>
            </a:r>
            <a:endParaRPr lang="zh-CN" altLang="en-US" sz="11500">
              <a:solidFill>
                <a:srgbClr val="F98F1B"/>
              </a:solidFill>
            </a:endParaRPr>
          </a:p>
          <a:p>
            <a:pPr defTabSz="795020">
              <a:defRPr sz="6960" b="1">
                <a:solidFill>
                  <a:srgbClr val="F37E0B"/>
                </a:solidFill>
              </a:defRPr>
            </a:pPr>
            <a:r>
              <a:rPr lang="zh-CN" sz="11500">
                <a:solidFill>
                  <a:schemeClr val="tx1">
                    <a:lumMod val="50000"/>
                    <a:lumOff val="50000"/>
                  </a:schemeClr>
                </a:solidFill>
              </a:rPr>
              <a:t>搬砖套利</a:t>
            </a:r>
            <a:r>
              <a:rPr lang="en-US" altLang="zh-CN" sz="11500">
                <a:solidFill>
                  <a:schemeClr val="tx1">
                    <a:lumMod val="50000"/>
                    <a:lumOff val="50000"/>
                  </a:schemeClr>
                </a:solidFill>
              </a:rPr>
              <a:t>/OTC</a:t>
            </a:r>
            <a:endParaRPr lang="en-US" altLang="zh-CN" sz="11500">
              <a:solidFill>
                <a:schemeClr val="tx1">
                  <a:lumMod val="50000"/>
                  <a:lumOff val="50000"/>
                </a:schemeClr>
              </a:solidFill>
            </a:endParaRPr>
          </a:p>
        </p:txBody>
      </p:sp>
      <p:pic>
        <p:nvPicPr>
          <p:cNvPr id="610"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pic>
        <p:nvPicPr>
          <p:cNvPr id="2" name="图片 1"/>
          <p:cNvPicPr>
            <a:picLocks noChangeAspect="1"/>
          </p:cNvPicPr>
          <p:nvPr/>
        </p:nvPicPr>
        <p:blipFill>
          <a:blip r:embed="rId2"/>
          <a:stretch>
            <a:fillRect/>
          </a:stretch>
        </p:blipFill>
        <p:spPr>
          <a:xfrm>
            <a:off x="12264390" y="3694430"/>
            <a:ext cx="11327765" cy="6327775"/>
          </a:xfrm>
          <a:prstGeom prst="rect">
            <a:avLst/>
          </a:prstGeom>
        </p:spPr>
      </p:pic>
      <p:sp>
        <p:nvSpPr>
          <p:cNvPr id="4" name="文本框 3"/>
          <p:cNvSpPr txBox="1"/>
          <p:nvPr/>
        </p:nvSpPr>
        <p:spPr>
          <a:xfrm>
            <a:off x="11327765" y="305435"/>
            <a:ext cx="13752830" cy="10655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ctr" defTabSz="913765">
              <a:defRPr sz="9000" b="1">
                <a:solidFill>
                  <a:srgbClr val="F37E0B"/>
                </a:solidFill>
              </a:defRPr>
            </a:pPr>
            <a:r>
              <a:rPr lang="en-US" altLang="zh-CN" sz="6000">
                <a:solidFill>
                  <a:schemeClr val="tx1">
                    <a:lumMod val="50000"/>
                    <a:lumOff val="50000"/>
                  </a:schemeClr>
                </a:solidFill>
                <a:sym typeface="+mn-ea"/>
              </a:rPr>
              <a:t>2.</a:t>
            </a:r>
            <a:r>
              <a:rPr lang="zh-CN" altLang="en-US" sz="6000">
                <a:solidFill>
                  <a:schemeClr val="tx1">
                    <a:lumMod val="50000"/>
                    <a:lumOff val="50000"/>
                  </a:schemeClr>
                </a:solidFill>
                <a:sym typeface="+mn-ea"/>
              </a:rPr>
              <a:t>触发</a:t>
            </a:r>
            <a:r>
              <a:rPr lang="en-US" altLang="zh-CN" sz="6000">
                <a:solidFill>
                  <a:schemeClr val="tx1">
                    <a:lumMod val="50000"/>
                    <a:lumOff val="50000"/>
                  </a:schemeClr>
                </a:solidFill>
                <a:sym typeface="+mn-ea"/>
              </a:rPr>
              <a:t>Web3.0</a:t>
            </a:r>
            <a:r>
              <a:rPr lang="zh-CN" sz="6000">
                <a:solidFill>
                  <a:schemeClr val="tx1">
                    <a:lumMod val="50000"/>
                    <a:lumOff val="50000"/>
                  </a:schemeClr>
                </a:solidFill>
                <a:sym typeface="+mn-ea"/>
              </a:rPr>
              <a:t>刑案的情形是什么</a:t>
            </a:r>
            <a:r>
              <a:rPr lang="en-US" altLang="zh-CN" sz="6000">
                <a:solidFill>
                  <a:schemeClr val="tx1">
                    <a:lumMod val="50000"/>
                    <a:lumOff val="50000"/>
                  </a:schemeClr>
                </a:solidFill>
                <a:sym typeface="+mn-ea"/>
              </a:rPr>
              <a:t>?</a:t>
            </a:r>
            <a:endParaRPr kumimoji="0" lang="en-US" altLang="zh-CN"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信息不对称带来的管理问题"/>
          <p:cNvSpPr txBox="1"/>
          <p:nvPr/>
        </p:nvSpPr>
        <p:spPr>
          <a:xfrm>
            <a:off x="-841375" y="4049395"/>
            <a:ext cx="13769340" cy="3472815"/>
          </a:xfrm>
          <a:prstGeom prst="rect">
            <a:avLst/>
          </a:prstGeom>
          <a:ln w="12700">
            <a:miter lim="400000"/>
          </a:ln>
        </p:spPr>
        <p:txBody>
          <a:bodyPr lIns="53574" tIns="53574" rIns="53574" bIns="53574" anchor="ctr">
            <a:normAutofit lnSpcReduction="10000"/>
          </a:bodyPr>
          <a:lstStyle/>
          <a:p>
            <a:pPr defTabSz="795020">
              <a:defRPr sz="6960" b="1">
                <a:solidFill>
                  <a:srgbClr val="F37E0B"/>
                </a:solidFill>
              </a:defRPr>
            </a:pPr>
            <a:r>
              <a:rPr lang="zh-CN" altLang="en-US" sz="11500">
                <a:solidFill>
                  <a:srgbClr val="F98F1B"/>
                </a:solidFill>
              </a:rPr>
              <a:t>项目方</a:t>
            </a:r>
            <a:endParaRPr lang="zh-CN" altLang="en-US" sz="11500">
              <a:solidFill>
                <a:srgbClr val="F98F1B"/>
              </a:solidFill>
            </a:endParaRPr>
          </a:p>
          <a:p>
            <a:pPr defTabSz="795020">
              <a:defRPr sz="6960" b="1">
                <a:solidFill>
                  <a:srgbClr val="F37E0B"/>
                </a:solidFill>
              </a:defRPr>
            </a:pPr>
            <a:r>
              <a:rPr lang="zh-CN" altLang="en-US" sz="11500">
                <a:solidFill>
                  <a:schemeClr val="tx1">
                    <a:lumMod val="50000"/>
                    <a:lumOff val="50000"/>
                  </a:schemeClr>
                </a:solidFill>
              </a:rPr>
              <a:t>经营行为</a:t>
            </a:r>
            <a:endParaRPr lang="zh-CN" altLang="en-US" sz="11500">
              <a:solidFill>
                <a:schemeClr val="tx1">
                  <a:lumMod val="50000"/>
                  <a:lumOff val="50000"/>
                </a:schemeClr>
              </a:solidFill>
            </a:endParaRPr>
          </a:p>
        </p:txBody>
      </p:sp>
      <p:pic>
        <p:nvPicPr>
          <p:cNvPr id="610"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pic>
        <p:nvPicPr>
          <p:cNvPr id="4" name="图片 3"/>
          <p:cNvPicPr/>
          <p:nvPr/>
        </p:nvPicPr>
        <p:blipFill>
          <a:blip r:embed="rId2">
            <a:lum bright="-12000" contrast="30000"/>
          </a:blip>
          <a:srcRect l="1928" t="12069" r="316" b="3931"/>
          <a:stretch>
            <a:fillRect/>
          </a:stretch>
        </p:blipFill>
        <p:spPr>
          <a:xfrm>
            <a:off x="12263755" y="1567815"/>
            <a:ext cx="10063480" cy="10938510"/>
          </a:xfrm>
          <a:prstGeom prst="rect">
            <a:avLst/>
          </a:prstGeom>
        </p:spPr>
      </p:pic>
      <p:sp>
        <p:nvSpPr>
          <p:cNvPr id="5" name="文本框 4"/>
          <p:cNvSpPr txBox="1"/>
          <p:nvPr/>
        </p:nvSpPr>
        <p:spPr>
          <a:xfrm>
            <a:off x="11327765" y="305435"/>
            <a:ext cx="13752830" cy="10655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ctr" defTabSz="913765">
              <a:defRPr sz="9000" b="1">
                <a:solidFill>
                  <a:srgbClr val="F37E0B"/>
                </a:solidFill>
              </a:defRPr>
            </a:pPr>
            <a:r>
              <a:rPr lang="en-US" altLang="zh-CN" sz="6000">
                <a:solidFill>
                  <a:schemeClr val="tx1">
                    <a:lumMod val="50000"/>
                    <a:lumOff val="50000"/>
                  </a:schemeClr>
                </a:solidFill>
                <a:sym typeface="+mn-ea"/>
              </a:rPr>
              <a:t>2.</a:t>
            </a:r>
            <a:r>
              <a:rPr lang="zh-CN" altLang="en-US" sz="6000">
                <a:solidFill>
                  <a:schemeClr val="tx1">
                    <a:lumMod val="50000"/>
                    <a:lumOff val="50000"/>
                  </a:schemeClr>
                </a:solidFill>
                <a:sym typeface="+mn-ea"/>
              </a:rPr>
              <a:t>触发</a:t>
            </a:r>
            <a:r>
              <a:rPr lang="en-US" altLang="zh-CN" sz="6000">
                <a:solidFill>
                  <a:schemeClr val="tx1">
                    <a:lumMod val="50000"/>
                    <a:lumOff val="50000"/>
                  </a:schemeClr>
                </a:solidFill>
                <a:sym typeface="+mn-ea"/>
              </a:rPr>
              <a:t>Web3.0</a:t>
            </a:r>
            <a:r>
              <a:rPr lang="zh-CN" sz="6000">
                <a:solidFill>
                  <a:schemeClr val="tx1">
                    <a:lumMod val="50000"/>
                    <a:lumOff val="50000"/>
                  </a:schemeClr>
                </a:solidFill>
                <a:sym typeface="+mn-ea"/>
              </a:rPr>
              <a:t>刑案的情形是什么</a:t>
            </a:r>
            <a:r>
              <a:rPr lang="en-US" altLang="zh-CN" sz="6000">
                <a:solidFill>
                  <a:schemeClr val="tx1">
                    <a:lumMod val="50000"/>
                    <a:lumOff val="50000"/>
                  </a:schemeClr>
                </a:solidFill>
                <a:sym typeface="+mn-ea"/>
              </a:rPr>
              <a:t>?</a:t>
            </a:r>
            <a:endParaRPr kumimoji="0" lang="en-US" altLang="zh-CN"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信息不对称带来的管理问题"/>
          <p:cNvSpPr txBox="1"/>
          <p:nvPr/>
        </p:nvSpPr>
        <p:spPr>
          <a:xfrm>
            <a:off x="-841375" y="4049395"/>
            <a:ext cx="13769340" cy="3472815"/>
          </a:xfrm>
          <a:prstGeom prst="rect">
            <a:avLst/>
          </a:prstGeom>
          <a:ln w="12700">
            <a:miter lim="400000"/>
          </a:ln>
        </p:spPr>
        <p:txBody>
          <a:bodyPr lIns="53574" tIns="53574" rIns="53574" bIns="53574" anchor="ctr">
            <a:normAutofit lnSpcReduction="10000"/>
          </a:bodyPr>
          <a:lstStyle/>
          <a:p>
            <a:pPr defTabSz="795020">
              <a:defRPr sz="6960" b="1">
                <a:solidFill>
                  <a:srgbClr val="F37E0B"/>
                </a:solidFill>
              </a:defRPr>
            </a:pPr>
            <a:r>
              <a:rPr lang="zh-CN" altLang="en-US" sz="11500">
                <a:solidFill>
                  <a:srgbClr val="F98F1B"/>
                </a:solidFill>
              </a:rPr>
              <a:t>项目方</a:t>
            </a:r>
            <a:endParaRPr lang="zh-CN" altLang="en-US" sz="11500">
              <a:solidFill>
                <a:srgbClr val="F98F1B"/>
              </a:solidFill>
            </a:endParaRPr>
          </a:p>
          <a:p>
            <a:pPr defTabSz="795020">
              <a:defRPr sz="6960" b="1">
                <a:solidFill>
                  <a:srgbClr val="F37E0B"/>
                </a:solidFill>
              </a:defRPr>
            </a:pPr>
            <a:r>
              <a:rPr lang="zh-CN" altLang="en-US" sz="11500">
                <a:solidFill>
                  <a:schemeClr val="tx1">
                    <a:lumMod val="50000"/>
                    <a:lumOff val="50000"/>
                  </a:schemeClr>
                </a:solidFill>
              </a:rPr>
              <a:t>邀新机制</a:t>
            </a:r>
            <a:endParaRPr lang="zh-CN" altLang="en-US" sz="11500">
              <a:solidFill>
                <a:schemeClr val="tx1">
                  <a:lumMod val="50000"/>
                  <a:lumOff val="50000"/>
                </a:schemeClr>
              </a:solidFill>
            </a:endParaRPr>
          </a:p>
        </p:txBody>
      </p:sp>
      <p:pic>
        <p:nvPicPr>
          <p:cNvPr id="610"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pic>
        <p:nvPicPr>
          <p:cNvPr id="3" name="图片 2"/>
          <p:cNvPicPr>
            <a:picLocks noChangeAspect="1"/>
          </p:cNvPicPr>
          <p:nvPr/>
        </p:nvPicPr>
        <p:blipFill>
          <a:blip r:embed="rId2"/>
          <a:stretch>
            <a:fillRect/>
          </a:stretch>
        </p:blipFill>
        <p:spPr>
          <a:xfrm>
            <a:off x="11760200" y="1673860"/>
            <a:ext cx="11193780" cy="10486390"/>
          </a:xfrm>
          <a:prstGeom prst="rect">
            <a:avLst/>
          </a:prstGeom>
        </p:spPr>
      </p:pic>
      <p:sp>
        <p:nvSpPr>
          <p:cNvPr id="4" name="文本框 3"/>
          <p:cNvSpPr txBox="1"/>
          <p:nvPr/>
        </p:nvSpPr>
        <p:spPr>
          <a:xfrm>
            <a:off x="11327765" y="305435"/>
            <a:ext cx="13752830" cy="10655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ctr" defTabSz="913765">
              <a:defRPr sz="9000" b="1">
                <a:solidFill>
                  <a:srgbClr val="F37E0B"/>
                </a:solidFill>
              </a:defRPr>
            </a:pPr>
            <a:r>
              <a:rPr lang="en-US" altLang="zh-CN" sz="6000">
                <a:solidFill>
                  <a:schemeClr val="tx1">
                    <a:lumMod val="50000"/>
                    <a:lumOff val="50000"/>
                  </a:schemeClr>
                </a:solidFill>
                <a:sym typeface="+mn-ea"/>
              </a:rPr>
              <a:t>2.</a:t>
            </a:r>
            <a:r>
              <a:rPr lang="zh-CN" altLang="en-US" sz="6000">
                <a:solidFill>
                  <a:schemeClr val="tx1">
                    <a:lumMod val="50000"/>
                    <a:lumOff val="50000"/>
                  </a:schemeClr>
                </a:solidFill>
                <a:sym typeface="+mn-ea"/>
              </a:rPr>
              <a:t>触发</a:t>
            </a:r>
            <a:r>
              <a:rPr lang="en-US" altLang="zh-CN" sz="6000">
                <a:solidFill>
                  <a:schemeClr val="tx1">
                    <a:lumMod val="50000"/>
                    <a:lumOff val="50000"/>
                  </a:schemeClr>
                </a:solidFill>
                <a:sym typeface="+mn-ea"/>
              </a:rPr>
              <a:t>Web3.0</a:t>
            </a:r>
            <a:r>
              <a:rPr lang="zh-CN" sz="6000">
                <a:solidFill>
                  <a:schemeClr val="tx1">
                    <a:lumMod val="50000"/>
                    <a:lumOff val="50000"/>
                  </a:schemeClr>
                </a:solidFill>
                <a:sym typeface="+mn-ea"/>
              </a:rPr>
              <a:t>刑案的情形是什么</a:t>
            </a:r>
            <a:r>
              <a:rPr lang="en-US" altLang="zh-CN" sz="6000">
                <a:solidFill>
                  <a:schemeClr val="tx1">
                    <a:lumMod val="50000"/>
                    <a:lumOff val="50000"/>
                  </a:schemeClr>
                </a:solidFill>
                <a:sym typeface="+mn-ea"/>
              </a:rPr>
              <a:t>?</a:t>
            </a:r>
            <a:endParaRPr kumimoji="0" lang="en-US" altLang="zh-CN"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信息不对称带来的管理问题"/>
          <p:cNvSpPr txBox="1"/>
          <p:nvPr/>
        </p:nvSpPr>
        <p:spPr>
          <a:xfrm>
            <a:off x="-841375" y="4049395"/>
            <a:ext cx="13769340" cy="3472815"/>
          </a:xfrm>
          <a:prstGeom prst="rect">
            <a:avLst/>
          </a:prstGeom>
          <a:ln w="12700">
            <a:miter lim="400000"/>
          </a:ln>
        </p:spPr>
        <p:txBody>
          <a:bodyPr lIns="53574" tIns="53574" rIns="53574" bIns="53574" anchor="ctr">
            <a:normAutofit lnSpcReduction="10000"/>
          </a:bodyPr>
          <a:lstStyle/>
          <a:p>
            <a:pPr defTabSz="795020">
              <a:defRPr sz="6960" b="1">
                <a:solidFill>
                  <a:srgbClr val="F37E0B"/>
                </a:solidFill>
              </a:defRPr>
            </a:pPr>
            <a:r>
              <a:rPr lang="en-US" altLang="zh-CN" sz="11500">
                <a:solidFill>
                  <a:srgbClr val="F98F1B"/>
                </a:solidFill>
              </a:rPr>
              <a:t>KOL</a:t>
            </a:r>
            <a:endParaRPr lang="en-US" altLang="zh-CN" sz="11500">
              <a:solidFill>
                <a:srgbClr val="F98F1B"/>
              </a:solidFill>
            </a:endParaRPr>
          </a:p>
          <a:p>
            <a:pPr defTabSz="795020">
              <a:defRPr sz="6960" b="1">
                <a:solidFill>
                  <a:srgbClr val="F37E0B"/>
                </a:solidFill>
              </a:defRPr>
            </a:pPr>
            <a:r>
              <a:rPr lang="zh-CN" altLang="en-US" sz="11500">
                <a:solidFill>
                  <a:schemeClr val="tx1">
                    <a:lumMod val="50000"/>
                    <a:lumOff val="50000"/>
                  </a:schemeClr>
                </a:solidFill>
              </a:rPr>
              <a:t>衍生风险</a:t>
            </a:r>
            <a:endParaRPr lang="zh-CN" altLang="en-US" sz="11500">
              <a:solidFill>
                <a:schemeClr val="tx1">
                  <a:lumMod val="50000"/>
                  <a:lumOff val="50000"/>
                </a:schemeClr>
              </a:solidFill>
            </a:endParaRPr>
          </a:p>
        </p:txBody>
      </p:sp>
      <p:pic>
        <p:nvPicPr>
          <p:cNvPr id="610"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pic>
        <p:nvPicPr>
          <p:cNvPr id="2" name="图片 1"/>
          <p:cNvPicPr>
            <a:picLocks noChangeAspect="1"/>
          </p:cNvPicPr>
          <p:nvPr/>
        </p:nvPicPr>
        <p:blipFill>
          <a:blip r:embed="rId2"/>
          <a:stretch>
            <a:fillRect/>
          </a:stretch>
        </p:blipFill>
        <p:spPr>
          <a:xfrm>
            <a:off x="12336145" y="2393950"/>
            <a:ext cx="9977755" cy="9813290"/>
          </a:xfrm>
          <a:prstGeom prst="rect">
            <a:avLst/>
          </a:prstGeom>
        </p:spPr>
      </p:pic>
      <p:sp>
        <p:nvSpPr>
          <p:cNvPr id="4" name="文本框 3"/>
          <p:cNvSpPr txBox="1"/>
          <p:nvPr/>
        </p:nvSpPr>
        <p:spPr>
          <a:xfrm>
            <a:off x="11327765" y="305435"/>
            <a:ext cx="13752830" cy="10655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ctr" defTabSz="913765">
              <a:defRPr sz="9000" b="1">
                <a:solidFill>
                  <a:srgbClr val="F37E0B"/>
                </a:solidFill>
              </a:defRPr>
            </a:pPr>
            <a:r>
              <a:rPr lang="en-US" altLang="zh-CN" sz="6000">
                <a:solidFill>
                  <a:schemeClr val="tx1">
                    <a:lumMod val="50000"/>
                    <a:lumOff val="50000"/>
                  </a:schemeClr>
                </a:solidFill>
                <a:sym typeface="+mn-ea"/>
              </a:rPr>
              <a:t>2.</a:t>
            </a:r>
            <a:r>
              <a:rPr lang="zh-CN" altLang="en-US" sz="6000">
                <a:solidFill>
                  <a:schemeClr val="tx1">
                    <a:lumMod val="50000"/>
                    <a:lumOff val="50000"/>
                  </a:schemeClr>
                </a:solidFill>
                <a:sym typeface="+mn-ea"/>
              </a:rPr>
              <a:t>触发</a:t>
            </a:r>
            <a:r>
              <a:rPr lang="en-US" altLang="zh-CN" sz="6000">
                <a:solidFill>
                  <a:schemeClr val="tx1">
                    <a:lumMod val="50000"/>
                    <a:lumOff val="50000"/>
                  </a:schemeClr>
                </a:solidFill>
                <a:sym typeface="+mn-ea"/>
              </a:rPr>
              <a:t>Web3.0</a:t>
            </a:r>
            <a:r>
              <a:rPr lang="zh-CN" sz="6000">
                <a:solidFill>
                  <a:schemeClr val="tx1">
                    <a:lumMod val="50000"/>
                    <a:lumOff val="50000"/>
                  </a:schemeClr>
                </a:solidFill>
                <a:sym typeface="+mn-ea"/>
              </a:rPr>
              <a:t>刑案的情形是什么</a:t>
            </a:r>
            <a:r>
              <a:rPr lang="en-US" altLang="zh-CN" sz="6000">
                <a:solidFill>
                  <a:schemeClr val="tx1">
                    <a:lumMod val="50000"/>
                    <a:lumOff val="50000"/>
                  </a:schemeClr>
                </a:solidFill>
                <a:sym typeface="+mn-ea"/>
              </a:rPr>
              <a:t>?</a:t>
            </a:r>
            <a:endParaRPr kumimoji="0" lang="en-US" altLang="zh-CN"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403" name="组合 12"/>
          <p:cNvGrpSpPr/>
          <p:nvPr/>
        </p:nvGrpSpPr>
        <p:grpSpPr>
          <a:xfrm>
            <a:off x="1939289" y="1736089"/>
            <a:ext cx="20623532" cy="323854"/>
            <a:chOff x="0" y="0"/>
            <a:chExt cx="20623530" cy="323852"/>
          </a:xfrm>
        </p:grpSpPr>
        <p:sp>
          <p:nvSpPr>
            <p:cNvPr id="399" name="椭圆 13"/>
            <p:cNvSpPr/>
            <p:nvPr/>
          </p:nvSpPr>
          <p:spPr>
            <a:xfrm>
              <a:off x="4885690" y="-1"/>
              <a:ext cx="323853" cy="323854"/>
            </a:xfrm>
            <a:prstGeom prst="ellipse">
              <a:avLst/>
            </a:prstGeom>
            <a:solidFill>
              <a:srgbClr val="F98F1B"/>
            </a:solidFill>
            <a:ln w="25400" cap="flat">
              <a:noFill/>
              <a:prstDash val="solid"/>
              <a:miter lim="800000"/>
            </a:ln>
            <a:effectLst/>
          </p:spPr>
          <p:txBody>
            <a:bodyPr wrap="square" lIns="91439" tIns="91439" rIns="91439" bIns="91439" numCol="1" anchor="ctr">
              <a:noAutofit/>
            </a:bodyPr>
            <a:lstStyle/>
            <a:p>
              <a:pPr defTabSz="914400">
                <a:defRPr sz="3600">
                  <a:solidFill>
                    <a:srgbClr val="FFFFFF"/>
                  </a:solidFill>
                  <a:latin typeface="Arial" panose="020B0604020202090204"/>
                  <a:ea typeface="Arial" panose="020B0604020202090204"/>
                  <a:cs typeface="Arial" panose="020B0604020202090204"/>
                  <a:sym typeface="Arial" panose="020B0604020202090204"/>
                </a:defRPr>
              </a:pPr>
            </a:p>
          </p:txBody>
        </p:sp>
        <p:sp>
          <p:nvSpPr>
            <p:cNvPr id="400" name="椭圆 14"/>
            <p:cNvSpPr/>
            <p:nvPr/>
          </p:nvSpPr>
          <p:spPr>
            <a:xfrm>
              <a:off x="15413990" y="-1"/>
              <a:ext cx="323853" cy="323854"/>
            </a:xfrm>
            <a:prstGeom prst="ellipse">
              <a:avLst/>
            </a:prstGeom>
            <a:solidFill>
              <a:srgbClr val="F98F1B"/>
            </a:solidFill>
            <a:ln w="25400" cap="flat">
              <a:noFill/>
              <a:prstDash val="solid"/>
              <a:miter lim="800000"/>
            </a:ln>
            <a:effectLst/>
          </p:spPr>
          <p:txBody>
            <a:bodyPr wrap="square" lIns="91439" tIns="91439" rIns="91439" bIns="91439" numCol="1" anchor="ctr">
              <a:noAutofit/>
            </a:bodyPr>
            <a:lstStyle/>
            <a:p>
              <a:pPr defTabSz="914400">
                <a:defRPr sz="3600">
                  <a:solidFill>
                    <a:srgbClr val="FFFFFF"/>
                  </a:solidFill>
                  <a:latin typeface="Arial" panose="020B0604020202090204"/>
                  <a:ea typeface="Arial" panose="020B0604020202090204"/>
                  <a:cs typeface="Arial" panose="020B0604020202090204"/>
                  <a:sym typeface="Arial" panose="020B0604020202090204"/>
                </a:defRPr>
              </a:pPr>
            </a:p>
          </p:txBody>
        </p:sp>
        <p:sp>
          <p:nvSpPr>
            <p:cNvPr id="401" name="直接连接符 15"/>
            <p:cNvSpPr/>
            <p:nvPr/>
          </p:nvSpPr>
          <p:spPr>
            <a:xfrm>
              <a:off x="-1" y="154940"/>
              <a:ext cx="4885691" cy="15240"/>
            </a:xfrm>
            <a:prstGeom prst="line">
              <a:avLst/>
            </a:prstGeom>
            <a:noFill/>
            <a:ln w="12700" cap="flat" cmpd="sng">
              <a:solidFill>
                <a:srgbClr val="A6A6A6"/>
              </a:solidFill>
              <a:prstDash val="solid"/>
              <a:miter lim="800000"/>
            </a:ln>
            <a:effectLst/>
          </p:spPr>
          <p:txBody>
            <a:bodyPr wrap="square" lIns="91439" tIns="91439" rIns="91439" bIns="91439" numCol="1" anchor="t">
              <a:noAutofit/>
            </a:bodyPr>
            <a:lstStyle/>
            <a:p>
              <a:pPr algn="l" defTabSz="914400">
                <a:defRPr sz="3600">
                  <a:latin typeface="Calibri" panose="020F0502020204030204"/>
                  <a:ea typeface="Calibri" panose="020F0502020204030204"/>
                  <a:cs typeface="Calibri" panose="020F0502020204030204"/>
                  <a:sym typeface="Calibri" panose="020F0502020204030204"/>
                </a:defRPr>
              </a:pPr>
            </a:p>
          </p:txBody>
        </p:sp>
        <p:sp>
          <p:nvSpPr>
            <p:cNvPr id="402" name="直接连接符 17"/>
            <p:cNvSpPr/>
            <p:nvPr/>
          </p:nvSpPr>
          <p:spPr>
            <a:xfrm>
              <a:off x="15737840" y="170180"/>
              <a:ext cx="4885691" cy="15240"/>
            </a:xfrm>
            <a:prstGeom prst="line">
              <a:avLst/>
            </a:prstGeom>
            <a:noFill/>
            <a:ln w="12700" cap="flat">
              <a:solidFill>
                <a:srgbClr val="A6A6A6"/>
              </a:solidFill>
              <a:prstDash val="solid"/>
              <a:miter lim="800000"/>
            </a:ln>
            <a:effectLst/>
          </p:spPr>
          <p:txBody>
            <a:bodyPr wrap="square" lIns="91439" tIns="91439" rIns="91439" bIns="91439" numCol="1" anchor="t">
              <a:noAutofit/>
            </a:bodyPr>
            <a:lstStyle/>
            <a:p>
              <a:pPr algn="l" defTabSz="914400">
                <a:defRPr sz="3600">
                  <a:latin typeface="Calibri" panose="020F0502020204030204"/>
                  <a:ea typeface="Calibri" panose="020F0502020204030204"/>
                  <a:cs typeface="Calibri" panose="020F0502020204030204"/>
                  <a:sym typeface="Calibri" panose="020F0502020204030204"/>
                </a:defRPr>
              </a:pPr>
            </a:p>
          </p:txBody>
        </p:sp>
      </p:grpSp>
      <p:sp>
        <p:nvSpPr>
          <p:cNvPr id="404" name="文本框 18"/>
          <p:cNvSpPr txBox="1"/>
          <p:nvPr/>
        </p:nvSpPr>
        <p:spPr>
          <a:xfrm>
            <a:off x="7857490" y="1096969"/>
            <a:ext cx="8787130" cy="1258570"/>
          </a:xfrm>
          <a:prstGeom prst="rect">
            <a:avLst/>
          </a:prstGeom>
          <a:ln w="12700">
            <a:miter lim="400000"/>
          </a:ln>
        </p:spPr>
        <p:txBody>
          <a:bodyPr tIns="91439" bIns="91439">
            <a:spAutoFit/>
          </a:bodyPr>
          <a:lstStyle>
            <a:lvl1pPr defTabSz="914400">
              <a:defRPr sz="7000" b="1">
                <a:solidFill>
                  <a:srgbClr val="F37E0B"/>
                </a:solidFill>
              </a:defRPr>
            </a:lvl1pPr>
          </a:lstStyle>
          <a:p>
            <a:r>
              <a:rPr lang="zh-CN"/>
              <a:t>课程</a:t>
            </a:r>
            <a:r>
              <a:rPr lang="zh-CN"/>
              <a:t>总览</a:t>
            </a:r>
            <a:endParaRPr lang="zh-CN"/>
          </a:p>
        </p:txBody>
      </p:sp>
      <p:sp>
        <p:nvSpPr>
          <p:cNvPr id="405" name="矩形: 圆角 1"/>
          <p:cNvSpPr/>
          <p:nvPr/>
        </p:nvSpPr>
        <p:spPr>
          <a:xfrm>
            <a:off x="3783493" y="2445025"/>
            <a:ext cx="16180905" cy="1283799"/>
          </a:xfrm>
          <a:prstGeom prst="roundRect">
            <a:avLst>
              <a:gd name="adj" fmla="val 16667"/>
            </a:avLst>
          </a:prstGeom>
          <a:solidFill>
            <a:srgbClr val="FFFFFF"/>
          </a:solidFill>
          <a:ln w="12700">
            <a:miter lim="400000"/>
          </a:ln>
        </p:spPr>
        <p:txBody>
          <a:bodyPr tIns="91439" bIns="91439" anchor="ctr"/>
          <a:lstStyle/>
          <a:p>
            <a:pPr defTabSz="914400">
              <a:defRPr sz="3600">
                <a:solidFill>
                  <a:srgbClr val="FFFFFF"/>
                </a:solidFill>
                <a:latin typeface="Arial" panose="020B0604020202090204"/>
                <a:ea typeface="Arial" panose="020B0604020202090204"/>
                <a:cs typeface="Arial" panose="020B0604020202090204"/>
                <a:sym typeface="Arial" panose="020B0604020202090204"/>
              </a:defRPr>
            </a:pPr>
          </a:p>
        </p:txBody>
      </p:sp>
      <p:sp>
        <p:nvSpPr>
          <p:cNvPr id="413" name="직사각형 16"/>
          <p:cNvSpPr txBox="1"/>
          <p:nvPr/>
        </p:nvSpPr>
        <p:spPr>
          <a:xfrm>
            <a:off x="2985833" y="10818822"/>
            <a:ext cx="3783265" cy="655320"/>
          </a:xfrm>
          <a:prstGeom prst="rect">
            <a:avLst/>
          </a:prstGeom>
          <a:ln w="12700">
            <a:miter lim="400000"/>
          </a:ln>
        </p:spPr>
        <p:txBody>
          <a:bodyPr tIns="91439" bIns="91439">
            <a:spAutoFit/>
          </a:bodyPr>
          <a:lstStyle>
            <a:lvl1pPr defTabSz="1828800">
              <a:lnSpc>
                <a:spcPct val="110000"/>
              </a:lnSpc>
              <a:defRPr sz="2800" b="1">
                <a:solidFill>
                  <a:srgbClr val="535353"/>
                </a:solidFill>
              </a:defRPr>
            </a:lvl1pPr>
          </a:lstStyle>
          <a:p>
            <a:endParaRPr lang="zh-CN" altLang="en-US"/>
          </a:p>
        </p:txBody>
      </p:sp>
      <p:sp>
        <p:nvSpPr>
          <p:cNvPr id="414" name="직사각형 17"/>
          <p:cNvSpPr txBox="1"/>
          <p:nvPr/>
        </p:nvSpPr>
        <p:spPr>
          <a:xfrm>
            <a:off x="4271645" y="3401695"/>
            <a:ext cx="17280890" cy="6550025"/>
          </a:xfrm>
          <a:prstGeom prst="rect">
            <a:avLst/>
          </a:prstGeom>
          <a:ln w="12700">
            <a:miter lim="400000"/>
          </a:ln>
        </p:spPr>
        <p:txBody>
          <a:bodyPr tIns="91439" bIns="91439">
            <a:noAutofit/>
          </a:bodyPr>
          <a:lstStyle>
            <a:lvl1pPr defTabSz="1828800">
              <a:lnSpc>
                <a:spcPct val="90000"/>
              </a:lnSpc>
              <a:defRPr sz="3200" b="1">
                <a:solidFill>
                  <a:srgbClr val="F37E0B"/>
                </a:solidFill>
              </a:defRPr>
            </a:lvl1pPr>
          </a:lstStyle>
          <a:p>
            <a:pPr algn="l">
              <a:lnSpc>
                <a:spcPct val="200000"/>
              </a:lnSpc>
            </a:pPr>
            <a:r>
              <a:rPr lang="en-US" altLang="zh-CN" sz="7200"/>
              <a:t>1. </a:t>
            </a:r>
            <a:r>
              <a:rPr lang="en-US" altLang="zh-CN" sz="7200">
                <a:solidFill>
                  <a:schemeClr val="tx1">
                    <a:lumMod val="50000"/>
                    <a:lumOff val="50000"/>
                  </a:schemeClr>
                </a:solidFill>
                <a:sym typeface="+mn-ea"/>
              </a:rPr>
              <a:t>Web3.0</a:t>
            </a:r>
            <a:r>
              <a:rPr lang="zh-CN" sz="7200">
                <a:solidFill>
                  <a:schemeClr val="tx1">
                    <a:lumMod val="50000"/>
                    <a:lumOff val="50000"/>
                  </a:schemeClr>
                </a:solidFill>
                <a:ea typeface="宋体" charset="0"/>
                <a:sym typeface="+mn-ea"/>
              </a:rPr>
              <a:t>、区块链</a:t>
            </a:r>
            <a:r>
              <a:rPr lang="zh-CN" sz="7200">
                <a:sym typeface="+mn-ea"/>
              </a:rPr>
              <a:t>是什么</a:t>
            </a:r>
            <a:endParaRPr lang="zh-CN" altLang="en-US" sz="7200">
              <a:solidFill>
                <a:schemeClr val="tx1">
                  <a:lumMod val="50000"/>
                  <a:lumOff val="50000"/>
                </a:schemeClr>
              </a:solidFill>
            </a:endParaRPr>
          </a:p>
          <a:p>
            <a:pPr algn="l">
              <a:lnSpc>
                <a:spcPct val="200000"/>
              </a:lnSpc>
            </a:pPr>
            <a:r>
              <a:rPr lang="en-US" altLang="zh-CN" sz="7200"/>
              <a:t>2.</a:t>
            </a:r>
            <a:r>
              <a:rPr lang="en-US" altLang="zh-CN" sz="7200">
                <a:solidFill>
                  <a:schemeClr val="tx1">
                    <a:lumMod val="50000"/>
                    <a:lumOff val="50000"/>
                  </a:schemeClr>
                </a:solidFill>
              </a:rPr>
              <a:t> </a:t>
            </a:r>
            <a:r>
              <a:rPr lang="en-US" altLang="zh-CN" sz="7200">
                <a:solidFill>
                  <a:schemeClr val="tx1">
                    <a:lumMod val="50000"/>
                    <a:lumOff val="50000"/>
                  </a:schemeClr>
                </a:solidFill>
                <a:sym typeface="+mn-ea"/>
              </a:rPr>
              <a:t>Web3.0</a:t>
            </a:r>
            <a:r>
              <a:rPr lang="zh-CN" altLang="en-US" sz="7200">
                <a:solidFill>
                  <a:schemeClr val="tx1">
                    <a:lumMod val="50000"/>
                    <a:lumOff val="50000"/>
                  </a:schemeClr>
                </a:solidFill>
                <a:sym typeface="+mn-ea"/>
              </a:rPr>
              <a:t>刑事案件长什么</a:t>
            </a:r>
            <a:r>
              <a:rPr lang="zh-CN" altLang="en-US" sz="7200">
                <a:solidFill>
                  <a:schemeClr val="tx1">
                    <a:lumMod val="50000"/>
                    <a:lumOff val="50000"/>
                  </a:schemeClr>
                </a:solidFill>
                <a:sym typeface="+mn-ea"/>
              </a:rPr>
              <a:t>样？</a:t>
            </a:r>
            <a:endParaRPr lang="zh-CN" altLang="en-US" sz="7200">
              <a:solidFill>
                <a:schemeClr val="tx1">
                  <a:lumMod val="50000"/>
                  <a:lumOff val="50000"/>
                </a:schemeClr>
              </a:solidFill>
              <a:sym typeface="+mn-ea"/>
            </a:endParaRPr>
          </a:p>
          <a:p>
            <a:pPr algn="l">
              <a:lnSpc>
                <a:spcPct val="200000"/>
              </a:lnSpc>
            </a:pPr>
            <a:r>
              <a:rPr lang="en-US" altLang="zh-CN" sz="7200">
                <a:sym typeface="+mn-ea"/>
              </a:rPr>
              <a:t>3. web3.0+</a:t>
            </a:r>
            <a:r>
              <a:rPr lang="zh-CN" altLang="en-US" sz="7200">
                <a:solidFill>
                  <a:schemeClr val="tx1">
                    <a:lumMod val="50000"/>
                    <a:lumOff val="50000"/>
                  </a:schemeClr>
                </a:solidFill>
                <a:sym typeface="+mn-ea"/>
              </a:rPr>
              <a:t>刑事律师办案有什么不同？</a:t>
            </a:r>
            <a:endParaRPr lang="zh-CN" altLang="en-US" sz="7200">
              <a:solidFill>
                <a:schemeClr val="tx1">
                  <a:lumMod val="50000"/>
                  <a:lumOff val="50000"/>
                </a:schemeClr>
              </a:solidFill>
            </a:endParaRPr>
          </a:p>
          <a:p>
            <a:pPr algn="l">
              <a:lnSpc>
                <a:spcPct val="200000"/>
              </a:lnSpc>
            </a:pPr>
            <a:endParaRPr lang="zh-CN" sz="4800"/>
          </a:p>
          <a:p>
            <a:pPr algn="l"/>
            <a:endParaRPr lang="zh-CN" altLang="zh-CN" sz="4800"/>
          </a:p>
        </p:txBody>
      </p:sp>
      <p:sp>
        <p:nvSpPr>
          <p:cNvPr id="421" name="직사각형 16"/>
          <p:cNvSpPr txBox="1"/>
          <p:nvPr/>
        </p:nvSpPr>
        <p:spPr>
          <a:xfrm>
            <a:off x="10296558" y="7930193"/>
            <a:ext cx="3783265" cy="655320"/>
          </a:xfrm>
          <a:prstGeom prst="rect">
            <a:avLst/>
          </a:prstGeom>
          <a:ln w="12700">
            <a:miter lim="400000"/>
          </a:ln>
        </p:spPr>
        <p:txBody>
          <a:bodyPr tIns="91439" bIns="91439">
            <a:spAutoFit/>
          </a:bodyPr>
          <a:lstStyle>
            <a:lvl1pPr defTabSz="1828800">
              <a:lnSpc>
                <a:spcPct val="110000"/>
              </a:lnSpc>
              <a:defRPr sz="2800" b="1">
                <a:solidFill>
                  <a:srgbClr val="535353"/>
                </a:solidFill>
              </a:defRPr>
            </a:lvl1pPr>
          </a:lstStyle>
          <a:p>
            <a:endParaRPr lang="zh-CN"/>
          </a:p>
        </p:txBody>
      </p:sp>
      <p:sp>
        <p:nvSpPr>
          <p:cNvPr id="423" name="직사각형 16"/>
          <p:cNvSpPr txBox="1"/>
          <p:nvPr/>
        </p:nvSpPr>
        <p:spPr>
          <a:xfrm>
            <a:off x="17572185" y="10705480"/>
            <a:ext cx="3903679" cy="655320"/>
          </a:xfrm>
          <a:prstGeom prst="rect">
            <a:avLst/>
          </a:prstGeom>
          <a:ln w="12700">
            <a:miter lim="400000"/>
          </a:ln>
        </p:spPr>
        <p:txBody>
          <a:bodyPr tIns="91439" bIns="91439">
            <a:spAutoFit/>
          </a:bodyPr>
          <a:lstStyle>
            <a:lvl1pPr defTabSz="1828800">
              <a:lnSpc>
                <a:spcPct val="110000"/>
              </a:lnSpc>
              <a:defRPr sz="2800" b="1">
                <a:solidFill>
                  <a:srgbClr val="535353"/>
                </a:solidFill>
              </a:defRPr>
            </a:lvl1pPr>
          </a:lstStyle>
          <a:p>
            <a:endParaRPr lang="zh-CN"/>
          </a:p>
        </p:txBody>
      </p:sp>
      <p:pic>
        <p:nvPicPr>
          <p:cNvPr id="429"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 name="图片 3" descr="图片 3"/>
          <p:cNvPicPr>
            <a:picLocks noChangeAspect="1"/>
          </p:cNvPicPr>
          <p:nvPr/>
        </p:nvPicPr>
        <p:blipFill>
          <a:blip r:embed="rId1"/>
          <a:stretch>
            <a:fillRect/>
          </a:stretch>
        </p:blipFill>
        <p:spPr>
          <a:xfrm>
            <a:off x="119363" y="38459"/>
            <a:ext cx="4874362" cy="1432370"/>
          </a:xfrm>
          <a:prstGeom prst="rect">
            <a:avLst/>
          </a:prstGeom>
          <a:ln w="12700">
            <a:miter lim="400000"/>
            <a:headEnd/>
            <a:tailEnd/>
          </a:ln>
        </p:spPr>
      </p:pic>
      <p:sp>
        <p:nvSpPr>
          <p:cNvPr id="2" name="文本框 1"/>
          <p:cNvSpPr txBox="1"/>
          <p:nvPr/>
        </p:nvSpPr>
        <p:spPr>
          <a:xfrm>
            <a:off x="526415" y="4770120"/>
            <a:ext cx="12192000" cy="36817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defTabSz="795020">
              <a:defRPr sz="6960" b="1">
                <a:solidFill>
                  <a:srgbClr val="F37E0B"/>
                </a:solidFill>
              </a:defRPr>
            </a:pPr>
            <a:r>
              <a:rPr lang="zh-CN" sz="11500">
                <a:solidFill>
                  <a:srgbClr val="F98F1B"/>
                </a:solidFill>
                <a:sym typeface="+mn-ea"/>
              </a:rPr>
              <a:t>互动：聊聊发币</a:t>
            </a:r>
            <a:endParaRPr lang="en-US" sz="11500">
              <a:solidFill>
                <a:srgbClr val="F98F1B"/>
              </a:solidFill>
            </a:endParaRPr>
          </a:p>
          <a:p>
            <a:pPr defTabSz="795020">
              <a:defRPr sz="6960" b="1">
                <a:solidFill>
                  <a:srgbClr val="F37E0B"/>
                </a:solidFill>
              </a:defRPr>
            </a:pPr>
            <a:r>
              <a:rPr lang="en-US" sz="11500">
                <a:solidFill>
                  <a:schemeClr val="tx1">
                    <a:lumMod val="50000"/>
                    <a:lumOff val="50000"/>
                  </a:schemeClr>
                </a:solidFill>
                <a:sym typeface="+mn-ea"/>
              </a:rPr>
              <a:t>ICO</a:t>
            </a:r>
            <a:r>
              <a:rPr lang="zh-CN" altLang="en-US" sz="11500">
                <a:solidFill>
                  <a:schemeClr val="tx1">
                    <a:lumMod val="50000"/>
                    <a:lumOff val="50000"/>
                  </a:schemeClr>
                </a:solidFill>
                <a:sym typeface="+mn-ea"/>
              </a:rPr>
              <a:t>到底刑不刑</a:t>
            </a:r>
            <a:endParaRPr lang="zh-CN" altLang="en-US" sz="11500">
              <a:solidFill>
                <a:schemeClr val="tx1">
                  <a:lumMod val="50000"/>
                  <a:lumOff val="50000"/>
                </a:schemeClr>
              </a:solidFill>
              <a:sym typeface="+mn-ea"/>
            </a:endParaRPr>
          </a:p>
        </p:txBody>
      </p:sp>
      <p:pic>
        <p:nvPicPr>
          <p:cNvPr id="6" name="图片 5"/>
          <p:cNvPicPr>
            <a:picLocks noChangeAspect="1"/>
          </p:cNvPicPr>
          <p:nvPr/>
        </p:nvPicPr>
        <p:blipFill>
          <a:blip r:embed="rId2"/>
          <a:stretch>
            <a:fillRect/>
          </a:stretch>
        </p:blipFill>
        <p:spPr>
          <a:xfrm>
            <a:off x="13529945" y="2360930"/>
            <a:ext cx="9448800" cy="7928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 name="图片 3" descr="图片 3"/>
          <p:cNvPicPr>
            <a:picLocks noChangeAspect="1"/>
          </p:cNvPicPr>
          <p:nvPr/>
        </p:nvPicPr>
        <p:blipFill>
          <a:blip r:embed="rId1"/>
          <a:stretch>
            <a:fillRect/>
          </a:stretch>
        </p:blipFill>
        <p:spPr>
          <a:xfrm>
            <a:off x="119363" y="38459"/>
            <a:ext cx="4874362" cy="1432370"/>
          </a:xfrm>
          <a:prstGeom prst="rect">
            <a:avLst/>
          </a:prstGeom>
          <a:ln w="12700">
            <a:miter lim="400000"/>
            <a:headEnd/>
            <a:tailEnd/>
          </a:ln>
        </p:spPr>
      </p:pic>
      <p:sp>
        <p:nvSpPr>
          <p:cNvPr id="2" name="文本框 1"/>
          <p:cNvSpPr txBox="1"/>
          <p:nvPr/>
        </p:nvSpPr>
        <p:spPr>
          <a:xfrm>
            <a:off x="5711190" y="4481830"/>
            <a:ext cx="12192000" cy="36817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defTabSz="795020">
              <a:defRPr sz="6960" b="1">
                <a:solidFill>
                  <a:srgbClr val="F37E0B"/>
                </a:solidFill>
              </a:defRPr>
            </a:pPr>
            <a:r>
              <a:rPr lang="zh-CN" sz="11500">
                <a:solidFill>
                  <a:srgbClr val="F98F1B"/>
                </a:solidFill>
                <a:sym typeface="+mn-ea"/>
              </a:rPr>
              <a:t>互动：聊聊挖矿</a:t>
            </a:r>
            <a:endParaRPr lang="en-US" sz="11500">
              <a:solidFill>
                <a:srgbClr val="F98F1B"/>
              </a:solidFill>
            </a:endParaRPr>
          </a:p>
          <a:p>
            <a:pPr defTabSz="795020">
              <a:defRPr sz="6960" b="1">
                <a:solidFill>
                  <a:srgbClr val="F37E0B"/>
                </a:solidFill>
              </a:defRPr>
            </a:pPr>
            <a:r>
              <a:rPr lang="en-US" sz="11500">
                <a:solidFill>
                  <a:schemeClr val="tx1">
                    <a:lumMod val="50000"/>
                    <a:lumOff val="50000"/>
                  </a:schemeClr>
                </a:solidFill>
                <a:sym typeface="+mn-ea"/>
              </a:rPr>
              <a:t>depin</a:t>
            </a:r>
            <a:r>
              <a:rPr lang="zh-CN" altLang="en-US" sz="11500">
                <a:solidFill>
                  <a:schemeClr val="tx1">
                    <a:lumMod val="50000"/>
                    <a:lumOff val="50000"/>
                  </a:schemeClr>
                </a:solidFill>
                <a:sym typeface="+mn-ea"/>
              </a:rPr>
              <a:t>设备</a:t>
            </a:r>
            <a:r>
              <a:rPr lang="zh-CN" altLang="en-US" sz="11500">
                <a:solidFill>
                  <a:schemeClr val="tx1">
                    <a:lumMod val="50000"/>
                    <a:lumOff val="50000"/>
                  </a:schemeClr>
                </a:solidFill>
                <a:sym typeface="+mn-ea"/>
              </a:rPr>
              <a:t>出售</a:t>
            </a:r>
            <a:endParaRPr lang="zh-CN" altLang="en-US" sz="11500">
              <a:solidFill>
                <a:schemeClr val="tx1">
                  <a:lumMod val="50000"/>
                  <a:lumOff val="50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662" name="第3部分…"/>
          <p:cNvSpPr txBox="1"/>
          <p:nvPr/>
        </p:nvSpPr>
        <p:spPr>
          <a:xfrm>
            <a:off x="3151505" y="2347227"/>
            <a:ext cx="18080990" cy="7836535"/>
          </a:xfrm>
          <a:prstGeom prst="rect">
            <a:avLst/>
          </a:prstGeom>
          <a:ln w="12700">
            <a:miter lim="400000"/>
          </a:ln>
        </p:spPr>
        <p:txBody>
          <a:bodyPr wrap="none" lIns="71433" tIns="71433" rIns="71433" bIns="71433" anchor="ctr">
            <a:spAutoFit/>
          </a:bodyPr>
          <a:lstStyle/>
          <a:p>
            <a:pPr algn="ctr" defTabSz="913765">
              <a:defRPr sz="10000" b="1">
                <a:solidFill>
                  <a:srgbClr val="F37E0B"/>
                </a:solidFill>
              </a:defRPr>
            </a:pPr>
            <a:r>
              <a:t>第3部分</a:t>
            </a:r>
          </a:p>
          <a:p>
            <a:pPr algn="ctr">
              <a:lnSpc>
                <a:spcPct val="200000"/>
              </a:lnSpc>
            </a:pPr>
            <a:r>
              <a:rPr lang="en-US" altLang="zh-CN" sz="10000" b="1">
                <a:solidFill>
                  <a:schemeClr val="tx1">
                    <a:lumMod val="50000"/>
                    <a:lumOff val="50000"/>
                  </a:schemeClr>
                </a:solidFill>
                <a:latin typeface="Helvetica Bold" charset="0"/>
                <a:cs typeface="Helvetica Bold" charset="0"/>
                <a:sym typeface="+mn-ea"/>
              </a:rPr>
              <a:t>Web3.0</a:t>
            </a:r>
            <a:r>
              <a:rPr lang="zh-CN" altLang="en-US" sz="10000" b="1">
                <a:solidFill>
                  <a:schemeClr val="tx1">
                    <a:lumMod val="50000"/>
                    <a:lumOff val="50000"/>
                  </a:schemeClr>
                </a:solidFill>
                <a:latin typeface="Helvetica Bold" charset="0"/>
                <a:cs typeface="Helvetica Bold" charset="0"/>
                <a:sym typeface="+mn-ea"/>
              </a:rPr>
              <a:t>刑事辩护有何不同</a:t>
            </a:r>
            <a:r>
              <a:rPr lang="en-US" altLang="zh-CN" sz="10000" b="1">
                <a:solidFill>
                  <a:schemeClr val="tx1">
                    <a:lumMod val="50000"/>
                    <a:lumOff val="50000"/>
                  </a:schemeClr>
                </a:solidFill>
                <a:latin typeface="Helvetica Bold" charset="0"/>
                <a:cs typeface="Helvetica Bold" charset="0"/>
                <a:sym typeface="+mn-ea"/>
              </a:rPr>
              <a:t>？</a:t>
            </a:r>
            <a:endParaRPr lang="en-US" altLang="zh-CN" sz="10000" b="1">
              <a:solidFill>
                <a:schemeClr val="tx1">
                  <a:lumMod val="50000"/>
                  <a:lumOff val="50000"/>
                </a:schemeClr>
              </a:solidFill>
              <a:latin typeface="Helvetica Bold" charset="0"/>
              <a:cs typeface="Helvetica Bold" charset="0"/>
              <a:sym typeface="+mn-ea"/>
            </a:endParaRPr>
          </a:p>
          <a:p>
            <a:pPr algn="ctr">
              <a:lnSpc>
                <a:spcPct val="200000"/>
              </a:lnSpc>
            </a:pPr>
            <a:r>
              <a:rPr lang="zh-CN" altLang="en-US" sz="10000" b="1">
                <a:solidFill>
                  <a:schemeClr val="tx1">
                    <a:lumMod val="50000"/>
                    <a:lumOff val="50000"/>
                  </a:schemeClr>
                </a:solidFill>
                <a:latin typeface="Helvetica Bold" charset="0"/>
                <a:ea typeface="宋体" charset="0"/>
                <a:cs typeface="Helvetica Bold" charset="0"/>
                <a:sym typeface="+mn-ea"/>
              </a:rPr>
              <a:t>——以</a:t>
            </a:r>
            <a:r>
              <a:rPr lang="en-US" altLang="zh-CN" sz="10000" b="1">
                <a:solidFill>
                  <a:schemeClr val="tx1">
                    <a:lumMod val="50000"/>
                    <a:lumOff val="50000"/>
                  </a:schemeClr>
                </a:solidFill>
                <a:latin typeface="Helvetica Bold" charset="0"/>
                <a:ea typeface="宋体" charset="0"/>
                <a:cs typeface="Helvetica Bold" charset="0"/>
                <a:sym typeface="+mn-ea"/>
              </a:rPr>
              <a:t>bekx</a:t>
            </a:r>
            <a:r>
              <a:rPr lang="zh-CN" altLang="en-US" sz="10000" b="1">
                <a:solidFill>
                  <a:schemeClr val="tx1">
                    <a:lumMod val="50000"/>
                    <a:lumOff val="50000"/>
                  </a:schemeClr>
                </a:solidFill>
                <a:latin typeface="Helvetica Bold" charset="0"/>
                <a:ea typeface="宋体" charset="0"/>
                <a:cs typeface="Helvetica Bold" charset="0"/>
                <a:sym typeface="+mn-ea"/>
              </a:rPr>
              <a:t>交易所永续合约</a:t>
            </a:r>
            <a:r>
              <a:rPr lang="zh-CN" altLang="en-US" sz="10000" b="1">
                <a:solidFill>
                  <a:schemeClr val="tx1">
                    <a:lumMod val="50000"/>
                    <a:lumOff val="50000"/>
                  </a:schemeClr>
                </a:solidFill>
                <a:latin typeface="Helvetica Bold" charset="0"/>
                <a:ea typeface="宋体" charset="0"/>
                <a:cs typeface="Helvetica Bold" charset="0"/>
                <a:sym typeface="+mn-ea"/>
              </a:rPr>
              <a:t>为例</a:t>
            </a:r>
            <a:endParaRPr lang="zh-CN" altLang="en-US" sz="10000" b="1">
              <a:solidFill>
                <a:schemeClr val="tx1">
                  <a:lumMod val="50000"/>
                  <a:lumOff val="50000"/>
                </a:schemeClr>
              </a:solidFill>
              <a:latin typeface="Helvetica Bold" charset="0"/>
              <a:ea typeface="宋体" charset="0"/>
              <a:cs typeface="Helvetica Bold"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662" name="第3部分…"/>
          <p:cNvSpPr txBox="1"/>
          <p:nvPr/>
        </p:nvSpPr>
        <p:spPr>
          <a:xfrm>
            <a:off x="9577705" y="4347796"/>
            <a:ext cx="5228590" cy="3835400"/>
          </a:xfrm>
          <a:prstGeom prst="rect">
            <a:avLst/>
          </a:prstGeom>
          <a:ln w="12700">
            <a:miter lim="400000"/>
          </a:ln>
        </p:spPr>
        <p:txBody>
          <a:bodyPr wrap="none" lIns="71433" tIns="71433" rIns="71433" bIns="71433" anchor="ctr">
            <a:spAutoFit/>
          </a:bodyPr>
          <a:lstStyle/>
          <a:p>
            <a:pPr algn="ctr" defTabSz="913765">
              <a:defRPr sz="10000" b="1">
                <a:solidFill>
                  <a:srgbClr val="F37E0B"/>
                </a:solidFill>
              </a:defRPr>
            </a:pPr>
            <a:r>
              <a:rPr lang="zh-CN" altLang="en-US" sz="8000">
                <a:solidFill>
                  <a:srgbClr val="F98F1B"/>
                </a:solidFill>
              </a:rPr>
              <a:t>远洋</a:t>
            </a:r>
            <a:r>
              <a:rPr lang="zh-CN" altLang="en-US" sz="8000">
                <a:solidFill>
                  <a:srgbClr val="F98F1B"/>
                </a:solidFill>
              </a:rPr>
              <a:t>捕捞</a:t>
            </a:r>
            <a:endParaRPr lang="zh-CN" altLang="en-US" sz="8000">
              <a:solidFill>
                <a:srgbClr val="F98F1B"/>
              </a:solidFill>
            </a:endParaRPr>
          </a:p>
          <a:p>
            <a:pPr algn="ctr" defTabSz="913765">
              <a:defRPr sz="10000" b="1">
                <a:solidFill>
                  <a:srgbClr val="F37E0B"/>
                </a:solidFill>
              </a:defRPr>
            </a:pPr>
            <a:endParaRPr lang="zh-CN" altLang="en-US" sz="8000">
              <a:solidFill>
                <a:srgbClr val="F98F1B"/>
              </a:solidFill>
            </a:endParaRPr>
          </a:p>
          <a:p>
            <a:pPr algn="ctr" defTabSz="913765">
              <a:defRPr sz="10000" b="1">
                <a:solidFill>
                  <a:srgbClr val="F37E0B"/>
                </a:solidFill>
              </a:defRPr>
            </a:pPr>
            <a:r>
              <a:rPr lang="zh-CN" altLang="en-US" sz="8000">
                <a:solidFill>
                  <a:srgbClr val="F98F1B"/>
                </a:solidFill>
              </a:rPr>
              <a:t>公安的</a:t>
            </a:r>
            <a:r>
              <a:rPr lang="zh-CN" altLang="en-US" sz="8000">
                <a:solidFill>
                  <a:srgbClr val="F98F1B"/>
                </a:solidFill>
              </a:rPr>
              <a:t>合规</a:t>
            </a:r>
            <a:endParaRPr lang="zh-CN" altLang="en-US" sz="8000">
              <a:solidFill>
                <a:srgbClr val="F98F1B"/>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lum bright="6000" contrast="42000"/>
          </a:blip>
          <a:srcRect r="3594" b="20871"/>
          <a:stretch>
            <a:fillRect/>
          </a:stretch>
        </p:blipFill>
        <p:spPr>
          <a:xfrm>
            <a:off x="6359525" y="7289800"/>
            <a:ext cx="10153015" cy="5616575"/>
          </a:xfrm>
          <a:prstGeom prst="rect">
            <a:avLst/>
          </a:prstGeom>
        </p:spPr>
      </p:pic>
      <p:pic>
        <p:nvPicPr>
          <p:cNvPr id="295" name="图片 3" descr="图片 3"/>
          <p:cNvPicPr>
            <a:picLocks noChangeAspect="1"/>
          </p:cNvPicPr>
          <p:nvPr/>
        </p:nvPicPr>
        <p:blipFill>
          <a:blip r:embed="rId2"/>
          <a:stretch>
            <a:fillRect/>
          </a:stretch>
        </p:blipFill>
        <p:spPr>
          <a:xfrm>
            <a:off x="54628" y="149295"/>
            <a:ext cx="4827007" cy="1418455"/>
          </a:xfrm>
          <a:prstGeom prst="rect">
            <a:avLst/>
          </a:prstGeom>
          <a:ln w="12700">
            <a:miter lim="400000"/>
            <a:headEnd/>
            <a:tailEnd/>
          </a:ln>
        </p:spPr>
      </p:pic>
      <p:sp>
        <p:nvSpPr>
          <p:cNvPr id="4" name="文本框 3"/>
          <p:cNvSpPr txBox="1"/>
          <p:nvPr/>
        </p:nvSpPr>
        <p:spPr>
          <a:xfrm>
            <a:off x="-625475" y="2609215"/>
            <a:ext cx="9117965" cy="22193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eaLnBrk="1">
              <a:lnSpc>
                <a:spcPct val="150000"/>
              </a:lnSpc>
            </a:pPr>
            <a:r>
              <a:rPr lang="zh-CN" altLang="en-US" sz="9000" b="1">
                <a:solidFill>
                  <a:srgbClr val="F98F1B"/>
                </a:solidFill>
                <a:latin typeface="Helvetica Bold" charset="0"/>
                <a:cs typeface="Helvetica Bold" charset="0"/>
                <a:sym typeface="+mn-ea"/>
              </a:rPr>
              <a:t>风险</a:t>
            </a:r>
            <a:r>
              <a:rPr lang="zh-CN" altLang="en-US" sz="9000" b="1">
                <a:solidFill>
                  <a:schemeClr val="tx1">
                    <a:lumMod val="50000"/>
                    <a:lumOff val="50000"/>
                  </a:schemeClr>
                </a:solidFill>
                <a:latin typeface="Helvetica Bold" charset="0"/>
                <a:cs typeface="Helvetica Bold" charset="0"/>
                <a:sym typeface="+mn-ea"/>
              </a:rPr>
              <a:t>识别</a:t>
            </a:r>
            <a:endParaRPr lang="zh-CN" altLang="en-US" sz="9000" b="1">
              <a:solidFill>
                <a:schemeClr val="tx1">
                  <a:lumMod val="50000"/>
                  <a:lumOff val="50000"/>
                </a:schemeClr>
              </a:solidFill>
              <a:latin typeface="Helvetica Bold" charset="0"/>
              <a:cs typeface="Helvetica Bold" charset="0"/>
              <a:sym typeface="+mn-ea"/>
            </a:endParaRPr>
          </a:p>
        </p:txBody>
      </p:sp>
      <p:pic>
        <p:nvPicPr>
          <p:cNvPr id="5" name="图片 4"/>
          <p:cNvPicPr>
            <a:picLocks noChangeAspect="1"/>
          </p:cNvPicPr>
          <p:nvPr/>
        </p:nvPicPr>
        <p:blipFill>
          <a:blip r:embed="rId3"/>
          <a:stretch>
            <a:fillRect/>
          </a:stretch>
        </p:blipFill>
        <p:spPr>
          <a:xfrm>
            <a:off x="6583045" y="953135"/>
            <a:ext cx="9243060" cy="5872480"/>
          </a:xfrm>
          <a:prstGeom prst="rect">
            <a:avLst/>
          </a:prstGeom>
        </p:spPr>
      </p:pic>
      <p:pic>
        <p:nvPicPr>
          <p:cNvPr id="2" name="图片 1"/>
          <p:cNvPicPr>
            <a:picLocks noChangeAspect="1"/>
          </p:cNvPicPr>
          <p:nvPr/>
        </p:nvPicPr>
        <p:blipFill>
          <a:blip r:embed="rId4"/>
          <a:stretch>
            <a:fillRect/>
          </a:stretch>
        </p:blipFill>
        <p:spPr>
          <a:xfrm>
            <a:off x="15795625" y="2080260"/>
            <a:ext cx="8512175" cy="8013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263265" y="1097280"/>
            <a:ext cx="16477615" cy="4721860"/>
          </a:xfrm>
          <a:prstGeom prst="rect">
            <a:avLst/>
          </a:prstGeom>
        </p:spPr>
      </p:pic>
      <p:pic>
        <p:nvPicPr>
          <p:cNvPr id="5" name="图片 4"/>
          <p:cNvPicPr>
            <a:picLocks noChangeAspect="1"/>
          </p:cNvPicPr>
          <p:nvPr/>
        </p:nvPicPr>
        <p:blipFill>
          <a:blip r:embed="rId2"/>
          <a:stretch>
            <a:fillRect/>
          </a:stretch>
        </p:blipFill>
        <p:spPr>
          <a:xfrm>
            <a:off x="3263265" y="6137910"/>
            <a:ext cx="17334865" cy="6932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662" name="第3部分…"/>
          <p:cNvSpPr txBox="1"/>
          <p:nvPr/>
        </p:nvSpPr>
        <p:spPr>
          <a:xfrm>
            <a:off x="7543165" y="2501216"/>
            <a:ext cx="9297670" cy="7528560"/>
          </a:xfrm>
          <a:prstGeom prst="rect">
            <a:avLst/>
          </a:prstGeom>
          <a:ln w="12700">
            <a:miter lim="400000"/>
          </a:ln>
        </p:spPr>
        <p:txBody>
          <a:bodyPr wrap="none" lIns="71433" tIns="71433" rIns="71433" bIns="71433" anchor="ctr">
            <a:spAutoFit/>
          </a:bodyPr>
          <a:lstStyle/>
          <a:p>
            <a:pPr algn="ctr" defTabSz="913765">
              <a:defRPr sz="10000" b="1">
                <a:solidFill>
                  <a:srgbClr val="F37E0B"/>
                </a:solidFill>
              </a:defRPr>
            </a:pPr>
            <a:endParaRPr lang="zh-CN" altLang="en-US" sz="8000">
              <a:solidFill>
                <a:srgbClr val="F98F1B"/>
              </a:solidFill>
            </a:endParaRPr>
          </a:p>
          <a:p>
            <a:pPr algn="ctr" defTabSz="913765">
              <a:defRPr sz="10000" b="1">
                <a:solidFill>
                  <a:srgbClr val="F37E0B"/>
                </a:solidFill>
              </a:defRPr>
            </a:pPr>
            <a:endParaRPr lang="zh-CN" altLang="en-US" sz="8000">
              <a:solidFill>
                <a:srgbClr val="F98F1B"/>
              </a:solidFill>
            </a:endParaRPr>
          </a:p>
          <a:p>
            <a:pPr algn="ctr" defTabSz="913765">
              <a:defRPr sz="10000" b="1">
                <a:solidFill>
                  <a:srgbClr val="F37E0B"/>
                </a:solidFill>
              </a:defRPr>
            </a:pPr>
            <a:r>
              <a:rPr lang="zh-CN" altLang="en-US" sz="8000">
                <a:solidFill>
                  <a:srgbClr val="F98F1B"/>
                </a:solidFill>
              </a:rPr>
              <a:t>利益的力量有</a:t>
            </a:r>
            <a:r>
              <a:rPr lang="zh-CN" altLang="en-US" sz="8000">
                <a:solidFill>
                  <a:srgbClr val="F98F1B"/>
                </a:solidFill>
              </a:rPr>
              <a:t>多大？</a:t>
            </a:r>
            <a:endParaRPr lang="zh-CN" altLang="en-US" sz="8000">
              <a:solidFill>
                <a:srgbClr val="F98F1B"/>
              </a:solidFill>
            </a:endParaRPr>
          </a:p>
          <a:p>
            <a:pPr algn="ctr" defTabSz="913765">
              <a:defRPr sz="10000" b="1">
                <a:solidFill>
                  <a:srgbClr val="F37E0B"/>
                </a:solidFill>
              </a:defRPr>
            </a:pPr>
            <a:endParaRPr lang="zh-CN" altLang="en-US" sz="8000">
              <a:solidFill>
                <a:srgbClr val="F98F1B"/>
              </a:solidFill>
            </a:endParaRPr>
          </a:p>
          <a:p>
            <a:pPr algn="ctr" defTabSz="913765">
              <a:defRPr sz="10000" b="1">
                <a:solidFill>
                  <a:srgbClr val="F37E0B"/>
                </a:solidFill>
              </a:defRPr>
            </a:pPr>
            <a:r>
              <a:rPr lang="zh-CN" altLang="en-US" sz="8000">
                <a:solidFill>
                  <a:srgbClr val="F98F1B"/>
                </a:solidFill>
              </a:rPr>
              <a:t>虚拟资产司法</a:t>
            </a:r>
            <a:r>
              <a:rPr lang="zh-CN" altLang="en-US" sz="8000">
                <a:solidFill>
                  <a:srgbClr val="F98F1B"/>
                </a:solidFill>
              </a:rPr>
              <a:t>处置</a:t>
            </a:r>
            <a:endParaRPr lang="zh-CN" altLang="en-US" sz="8000">
              <a:solidFill>
                <a:srgbClr val="F98F1B"/>
              </a:solidFill>
            </a:endParaRPr>
          </a:p>
          <a:p>
            <a:pPr algn="ctr" defTabSz="913765">
              <a:defRPr sz="10000" b="1">
                <a:solidFill>
                  <a:srgbClr val="F37E0B"/>
                </a:solidFill>
              </a:defRPr>
            </a:pPr>
            <a:endParaRPr lang="zh-CN" altLang="en-US" sz="8000">
              <a:solidFill>
                <a:srgbClr val="F98F1B"/>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976100" y="1313815"/>
            <a:ext cx="10680065" cy="10287000"/>
          </a:xfrm>
          <a:prstGeom prst="rect">
            <a:avLst/>
          </a:prstGeom>
        </p:spPr>
      </p:pic>
      <p:pic>
        <p:nvPicPr>
          <p:cNvPr id="3" name="图片 2"/>
          <p:cNvPicPr>
            <a:picLocks noChangeAspect="1"/>
          </p:cNvPicPr>
          <p:nvPr/>
        </p:nvPicPr>
        <p:blipFill>
          <a:blip r:embed="rId2"/>
          <a:stretch>
            <a:fillRect/>
          </a:stretch>
        </p:blipFill>
        <p:spPr>
          <a:xfrm>
            <a:off x="1618615" y="1745615"/>
            <a:ext cx="10357485" cy="9647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你可以自主选择你喜欢的汽车的颜色，只要它是黑色。”"/>
          <p:cNvSpPr txBox="1"/>
          <p:nvPr/>
        </p:nvSpPr>
        <p:spPr>
          <a:xfrm>
            <a:off x="2254885" y="2897505"/>
            <a:ext cx="13201015" cy="8491220"/>
          </a:xfrm>
          <a:prstGeom prst="rect">
            <a:avLst/>
          </a:prstGeom>
          <a:ln w="12700">
            <a:miter lim="400000"/>
          </a:ln>
        </p:spPr>
        <p:txBody>
          <a:bodyPr lIns="53574" tIns="53574" rIns="53574" bIns="53574" anchor="ctr"/>
          <a:lstStyle>
            <a:lvl1pPr algn="l" defTabSz="821690">
              <a:defRPr sz="7000" b="1">
                <a:solidFill>
                  <a:srgbClr val="535353"/>
                </a:solidFill>
              </a:defRPr>
            </a:lvl1pPr>
          </a:lstStyle>
          <a:p>
            <a:pPr eaLnBrk="1">
              <a:lnSpc>
                <a:spcPct val="150000"/>
              </a:lnSpc>
            </a:pPr>
            <a:r>
              <a:rPr lang="zh-CN" altLang="en-US" sz="9000">
                <a:solidFill>
                  <a:srgbClr val="F98F1B"/>
                </a:solidFill>
                <a:ea typeface="宋体" charset="0"/>
              </a:rPr>
              <a:t>配侦</a:t>
            </a:r>
            <a:endParaRPr lang="zh-CN" altLang="en-US" sz="9000">
              <a:solidFill>
                <a:srgbClr val="F98F1B"/>
              </a:solidFill>
              <a:ea typeface="宋体" charset="0"/>
            </a:endParaRPr>
          </a:p>
          <a:p>
            <a:pPr eaLnBrk="1">
              <a:lnSpc>
                <a:spcPct val="150000"/>
              </a:lnSpc>
            </a:pPr>
            <a:r>
              <a:rPr lang="zh-CN" altLang="en-US" sz="9000">
                <a:solidFill>
                  <a:srgbClr val="F98F1B"/>
                </a:solidFill>
                <a:ea typeface="宋体" charset="0"/>
              </a:rPr>
              <a:t>业务</a:t>
            </a:r>
            <a:endParaRPr lang="zh-CN" altLang="en-US" sz="9000">
              <a:solidFill>
                <a:schemeClr val="tx1">
                  <a:lumMod val="50000"/>
                  <a:lumOff val="50000"/>
                </a:schemeClr>
              </a:solidFill>
              <a:ea typeface="宋体" charset="0"/>
            </a:endParaRPr>
          </a:p>
          <a:p>
            <a:pPr eaLnBrk="1">
              <a:lnSpc>
                <a:spcPct val="150000"/>
              </a:lnSpc>
            </a:pPr>
            <a:endParaRPr lang="zh-CN" altLang="en-US" sz="9000">
              <a:solidFill>
                <a:srgbClr val="F98F1B"/>
              </a:solidFill>
              <a:ea typeface="宋体" charset="0"/>
            </a:endParaRPr>
          </a:p>
        </p:txBody>
      </p:sp>
      <p:pic>
        <p:nvPicPr>
          <p:cNvPr id="346"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3" name="文本框 2"/>
          <p:cNvSpPr txBox="1"/>
          <p:nvPr/>
        </p:nvSpPr>
        <p:spPr>
          <a:xfrm>
            <a:off x="10607675" y="-198755"/>
            <a:ext cx="14641195" cy="19888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ctr">
              <a:lnSpc>
                <a:spcPct val="200000"/>
              </a:lnSpc>
            </a:pPr>
            <a:r>
              <a:rPr lang="en-US" altLang="zh-CN" sz="6000" b="1">
                <a:solidFill>
                  <a:schemeClr val="tx1">
                    <a:lumMod val="50000"/>
                    <a:lumOff val="50000"/>
                  </a:schemeClr>
                </a:solidFill>
                <a:latin typeface="Helvetica Bold" charset="0"/>
                <a:cs typeface="Helvetica Bold" charset="0"/>
                <a:sym typeface="+mn-ea"/>
              </a:rPr>
              <a:t>3.Web3.</a:t>
            </a:r>
            <a:r>
              <a:rPr lang="zh-CN" altLang="en-US" sz="6000" b="1">
                <a:solidFill>
                  <a:schemeClr val="tx1">
                    <a:lumMod val="50000"/>
                    <a:lumOff val="50000"/>
                  </a:schemeClr>
                </a:solidFill>
                <a:latin typeface="Helvetica Bold" charset="0"/>
                <a:cs typeface="Helvetica Bold" charset="0"/>
                <a:sym typeface="+mn-ea"/>
              </a:rPr>
              <a:t>刑事案件怎么避免踩坑红线</a:t>
            </a:r>
            <a:r>
              <a:rPr lang="en-US" altLang="zh-CN" sz="6000" b="1">
                <a:solidFill>
                  <a:schemeClr val="tx1">
                    <a:lumMod val="50000"/>
                    <a:lumOff val="50000"/>
                  </a:schemeClr>
                </a:solidFill>
                <a:latin typeface="Helvetica Bold" charset="0"/>
                <a:cs typeface="Helvetica Bold" charset="0"/>
                <a:sym typeface="+mn-ea"/>
              </a:rPr>
              <a:t>？</a:t>
            </a:r>
            <a:endParaRPr kumimoji="0" lang="en-US" altLang="zh-CN" sz="60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endParaRPr>
          </a:p>
        </p:txBody>
      </p:sp>
      <p:pic>
        <p:nvPicPr>
          <p:cNvPr id="4" name="图片 3"/>
          <p:cNvPicPr>
            <a:picLocks noChangeAspect="1"/>
          </p:cNvPicPr>
          <p:nvPr/>
        </p:nvPicPr>
        <p:blipFill>
          <a:blip r:embed="rId2"/>
          <a:stretch>
            <a:fillRect/>
          </a:stretch>
        </p:blipFill>
        <p:spPr>
          <a:xfrm>
            <a:off x="12480290" y="2321560"/>
            <a:ext cx="11160760" cy="10106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文本框 1"/>
          <p:cNvSpPr txBox="1"/>
          <p:nvPr/>
        </p:nvSpPr>
        <p:spPr>
          <a:xfrm>
            <a:off x="482595" y="5935667"/>
            <a:ext cx="14014075" cy="1743067"/>
          </a:xfrm>
          <a:prstGeom prst="rect">
            <a:avLst/>
          </a:prstGeom>
          <a:ln w="12700">
            <a:miter lim="400000"/>
          </a:ln>
        </p:spPr>
        <p:txBody>
          <a:bodyPr lIns="71433" tIns="71433" rIns="71433" bIns="71433">
            <a:spAutoFit/>
          </a:bodyPr>
          <a:lstStyle>
            <a:lvl1pPr algn="l" defTabSz="913765">
              <a:defRPr sz="9000" b="1">
                <a:solidFill>
                  <a:srgbClr val="535353"/>
                </a:solidFill>
              </a:defRPr>
            </a:lvl1pPr>
          </a:lstStyle>
          <a:p>
            <a:r>
              <a:t>交易所购买</a:t>
            </a:r>
          </a:p>
        </p:txBody>
      </p:sp>
      <p:pic>
        <p:nvPicPr>
          <p:cNvPr id="883" name="图片 2" descr="图片 2"/>
          <p:cNvPicPr>
            <a:picLocks noChangeAspect="1"/>
          </p:cNvPicPr>
          <p:nvPr/>
        </p:nvPicPr>
        <p:blipFill>
          <a:blip r:embed="rId1"/>
          <a:stretch>
            <a:fillRect/>
          </a:stretch>
        </p:blipFill>
        <p:spPr>
          <a:xfrm>
            <a:off x="14263749" y="2010403"/>
            <a:ext cx="1577804" cy="1620003"/>
          </a:xfrm>
          <a:prstGeom prst="rect">
            <a:avLst/>
          </a:prstGeom>
          <a:ln w="12700">
            <a:miter lim="400000"/>
            <a:headEnd/>
            <a:tailEnd/>
          </a:ln>
        </p:spPr>
      </p:pic>
      <p:pic>
        <p:nvPicPr>
          <p:cNvPr id="884" name="图片 9" descr="图片 9"/>
          <p:cNvPicPr>
            <a:picLocks noChangeAspect="1"/>
          </p:cNvPicPr>
          <p:nvPr/>
        </p:nvPicPr>
        <p:blipFill>
          <a:blip r:embed="rId2"/>
          <a:stretch>
            <a:fillRect/>
          </a:stretch>
        </p:blipFill>
        <p:spPr>
          <a:xfrm>
            <a:off x="11073489" y="2010403"/>
            <a:ext cx="1620003" cy="1620003"/>
          </a:xfrm>
          <a:prstGeom prst="rect">
            <a:avLst/>
          </a:prstGeom>
          <a:ln w="12700">
            <a:miter lim="400000"/>
            <a:headEnd/>
            <a:tailEnd/>
          </a:ln>
        </p:spPr>
      </p:pic>
      <p:pic>
        <p:nvPicPr>
          <p:cNvPr id="885" name="图片 18" descr="图片 18"/>
          <p:cNvPicPr>
            <a:picLocks noChangeAspect="1"/>
          </p:cNvPicPr>
          <p:nvPr/>
        </p:nvPicPr>
        <p:blipFill>
          <a:blip r:embed="rId3"/>
          <a:stretch>
            <a:fillRect/>
          </a:stretch>
        </p:blipFill>
        <p:spPr>
          <a:xfrm>
            <a:off x="17411810" y="2010403"/>
            <a:ext cx="1620003" cy="1620003"/>
          </a:xfrm>
          <a:prstGeom prst="rect">
            <a:avLst/>
          </a:prstGeom>
          <a:ln w="12700">
            <a:miter lim="400000"/>
            <a:headEnd/>
            <a:tailEnd/>
          </a:ln>
        </p:spPr>
      </p:pic>
      <p:sp>
        <p:nvSpPr>
          <p:cNvPr id="886" name="组合 12"/>
          <p:cNvSpPr txBox="1"/>
          <p:nvPr/>
        </p:nvSpPr>
        <p:spPr>
          <a:xfrm>
            <a:off x="482595" y="7789672"/>
            <a:ext cx="7790913" cy="854067"/>
          </a:xfrm>
          <a:prstGeom prst="rect">
            <a:avLst/>
          </a:prstGeom>
          <a:ln w="12700">
            <a:miter lim="400000"/>
          </a:ln>
        </p:spPr>
        <p:txBody>
          <a:bodyPr lIns="71433" tIns="71433" rIns="71433" bIns="71433" anchor="ctr">
            <a:spAutoFit/>
          </a:bodyPr>
          <a:lstStyle>
            <a:lvl1pPr algn="l">
              <a:defRPr sz="4000" b="1">
                <a:solidFill>
                  <a:srgbClr val="535353"/>
                </a:solidFill>
              </a:defRPr>
            </a:lvl1pPr>
          </a:lstStyle>
          <a:p>
            <a:r>
              <a:t>资产安全、出金安全、价格波动</a:t>
            </a:r>
          </a:p>
        </p:txBody>
      </p:sp>
      <p:pic>
        <p:nvPicPr>
          <p:cNvPr id="887" name="626276ae7f684b078c378fc83c3f16b1.jpeg" descr="626276ae7f684b078c378fc83c3f16b1.jpeg"/>
          <p:cNvPicPr>
            <a:picLocks noChangeAspect="1"/>
          </p:cNvPicPr>
          <p:nvPr/>
        </p:nvPicPr>
        <p:blipFill>
          <a:blip r:embed="rId4"/>
          <a:stretch>
            <a:fillRect/>
          </a:stretch>
        </p:blipFill>
        <p:spPr>
          <a:xfrm>
            <a:off x="9616178" y="4610177"/>
            <a:ext cx="13906942" cy="7822656"/>
          </a:xfrm>
          <a:prstGeom prst="rect">
            <a:avLst/>
          </a:prstGeom>
          <a:ln w="12700">
            <a:miter lim="400000"/>
            <a:headEnd/>
            <a:tailEnd/>
          </a:ln>
        </p:spPr>
      </p:pic>
      <p:pic>
        <p:nvPicPr>
          <p:cNvPr id="888" name="u=2852488765,2522536623&amp;fm=253&amp;fmt=auto&amp;app=138&amp;f=JPEG.jpeg" descr="u=2852488765,2522536623&amp;fm=253&amp;fmt=auto&amp;app=138&amp;f=JPEG.jpeg"/>
          <p:cNvPicPr>
            <a:picLocks noChangeAspect="1"/>
          </p:cNvPicPr>
          <p:nvPr/>
        </p:nvPicPr>
        <p:blipFill>
          <a:blip r:embed="rId5"/>
          <a:stretch>
            <a:fillRect/>
          </a:stretch>
        </p:blipFill>
        <p:spPr>
          <a:xfrm>
            <a:off x="20602069" y="2088532"/>
            <a:ext cx="1463743" cy="1463741"/>
          </a:xfrm>
          <a:prstGeom prst="rect">
            <a:avLst/>
          </a:prstGeom>
          <a:ln w="12700">
            <a:miter lim="400000"/>
            <a:headEnd/>
            <a:tailEnd/>
          </a:ln>
        </p:spPr>
      </p:pic>
      <p:pic>
        <p:nvPicPr>
          <p:cNvPr id="889" name="图片 3" descr="图片 3"/>
          <p:cNvPicPr>
            <a:picLocks noChangeAspect="1"/>
          </p:cNvPicPr>
          <p:nvPr/>
        </p:nvPicPr>
        <p:blipFill>
          <a:blip r:embed="rId6"/>
          <a:stretch>
            <a:fillRect/>
          </a:stretch>
        </p:blipFill>
        <p:spPr>
          <a:xfrm>
            <a:off x="54628" y="149295"/>
            <a:ext cx="4827007" cy="1418455"/>
          </a:xfrm>
          <a:prstGeom prst="rect">
            <a:avLst/>
          </a:prstGeom>
          <a:ln w="12700">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271" name="第1部分…"/>
          <p:cNvSpPr txBox="1"/>
          <p:nvPr/>
        </p:nvSpPr>
        <p:spPr>
          <a:xfrm>
            <a:off x="4245928" y="3905886"/>
            <a:ext cx="15753715" cy="4758690"/>
          </a:xfrm>
          <a:prstGeom prst="rect">
            <a:avLst/>
          </a:prstGeom>
          <a:ln w="12700">
            <a:miter lim="400000"/>
          </a:ln>
        </p:spPr>
        <p:txBody>
          <a:bodyPr wrap="none" lIns="71433" tIns="71433" rIns="71433" bIns="71433" anchor="ctr">
            <a:spAutoFit/>
          </a:bodyPr>
          <a:lstStyle/>
          <a:p>
            <a:pPr defTabSz="913765">
              <a:lnSpc>
                <a:spcPct val="150000"/>
              </a:lnSpc>
              <a:defRPr sz="10000" b="1">
                <a:solidFill>
                  <a:srgbClr val="F37E0B"/>
                </a:solidFill>
              </a:defRPr>
            </a:pPr>
            <a:r>
              <a:t>第1部分</a:t>
            </a:r>
          </a:p>
          <a:p>
            <a:pPr defTabSz="913765">
              <a:lnSpc>
                <a:spcPct val="150000"/>
              </a:lnSpc>
              <a:defRPr sz="10000" b="1">
                <a:solidFill>
                  <a:srgbClr val="F37E0B"/>
                </a:solidFill>
              </a:defRPr>
            </a:pPr>
            <a:r>
              <a:rPr lang="en-US" altLang="zh-CN">
                <a:solidFill>
                  <a:srgbClr val="535353"/>
                </a:solidFill>
              </a:rPr>
              <a:t>   </a:t>
            </a:r>
            <a:r>
              <a:rPr>
                <a:solidFill>
                  <a:schemeClr val="tx1">
                    <a:lumMod val="50000"/>
                    <a:lumOff val="50000"/>
                  </a:schemeClr>
                </a:solidFill>
              </a:rPr>
              <a:t>Web3</a:t>
            </a:r>
            <a:r>
              <a:rPr lang="en-US">
                <a:solidFill>
                  <a:schemeClr val="tx1">
                    <a:lumMod val="50000"/>
                    <a:lumOff val="50000"/>
                  </a:schemeClr>
                </a:solidFill>
              </a:rPr>
              <a:t>.0</a:t>
            </a:r>
            <a:r>
              <a:rPr lang="zh-CN">
                <a:solidFill>
                  <a:schemeClr val="tx1">
                    <a:lumMod val="50000"/>
                    <a:lumOff val="50000"/>
                  </a:schemeClr>
                </a:solidFill>
              </a:rPr>
              <a:t>、区块链是什么</a:t>
            </a:r>
            <a:r>
              <a:rPr>
                <a:solidFill>
                  <a:schemeClr val="tx1">
                    <a:lumMod val="50000"/>
                    <a:lumOff val="50000"/>
                  </a:schemeClr>
                </a:solidFill>
              </a:rPr>
              <a:t>？</a:t>
            </a:r>
            <a:endParaRPr>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6" name="图片 6" descr="图片 6"/>
          <p:cNvPicPr>
            <a:picLocks noChangeAspect="1"/>
          </p:cNvPicPr>
          <p:nvPr/>
        </p:nvPicPr>
        <p:blipFill>
          <a:blip r:embed="rId1"/>
          <a:srcRect t="23336" b="12139"/>
          <a:stretch>
            <a:fillRect/>
          </a:stretch>
        </p:blipFill>
        <p:spPr>
          <a:xfrm>
            <a:off x="13956366" y="2384886"/>
            <a:ext cx="4145585" cy="2439171"/>
          </a:xfrm>
          <a:prstGeom prst="rect">
            <a:avLst/>
          </a:prstGeom>
          <a:ln w="12700">
            <a:miter lim="400000"/>
            <a:headEnd/>
            <a:tailEnd/>
          </a:ln>
        </p:spPr>
      </p:pic>
      <p:pic>
        <p:nvPicPr>
          <p:cNvPr id="867" name="图片 4" descr="图片 4"/>
          <p:cNvPicPr>
            <a:picLocks noChangeAspect="1"/>
          </p:cNvPicPr>
          <p:nvPr/>
        </p:nvPicPr>
        <p:blipFill>
          <a:blip r:embed="rId2"/>
          <a:srcRect t="12053" b="12054"/>
          <a:stretch>
            <a:fillRect/>
          </a:stretch>
        </p:blipFill>
        <p:spPr>
          <a:xfrm>
            <a:off x="673023" y="6465841"/>
            <a:ext cx="1828071" cy="1387485"/>
          </a:xfrm>
          <a:prstGeom prst="rect">
            <a:avLst/>
          </a:prstGeom>
          <a:ln w="12700">
            <a:miter lim="400000"/>
            <a:headEnd/>
            <a:tailEnd/>
          </a:ln>
        </p:spPr>
      </p:pic>
      <p:sp>
        <p:nvSpPr>
          <p:cNvPr id="868" name="文本框 5"/>
          <p:cNvSpPr txBox="1"/>
          <p:nvPr/>
        </p:nvSpPr>
        <p:spPr>
          <a:xfrm>
            <a:off x="71164" y="4994781"/>
            <a:ext cx="8128001" cy="1387467"/>
          </a:xfrm>
          <a:prstGeom prst="rect">
            <a:avLst/>
          </a:prstGeom>
          <a:ln w="12700">
            <a:miter lim="400000"/>
          </a:ln>
        </p:spPr>
        <p:txBody>
          <a:bodyPr lIns="71433" tIns="71433" rIns="71433" bIns="71433" anchor="ctr">
            <a:spAutoFit/>
          </a:bodyPr>
          <a:lstStyle>
            <a:lvl1pPr>
              <a:defRPr sz="7000" b="1">
                <a:solidFill>
                  <a:srgbClr val="535353"/>
                </a:solidFill>
              </a:defRPr>
            </a:lvl1pPr>
          </a:lstStyle>
          <a:p>
            <a:r>
              <a:t>中国香港监管概览</a:t>
            </a:r>
          </a:p>
        </p:txBody>
      </p:sp>
      <p:pic>
        <p:nvPicPr>
          <p:cNvPr id="869" name="已粘贴的影片.png" descr="已粘贴的影片.png"/>
          <p:cNvPicPr>
            <a:picLocks noChangeAspect="1"/>
          </p:cNvPicPr>
          <p:nvPr/>
        </p:nvPicPr>
        <p:blipFill>
          <a:blip r:embed="rId3"/>
          <a:stretch>
            <a:fillRect/>
          </a:stretch>
        </p:blipFill>
        <p:spPr>
          <a:xfrm>
            <a:off x="19078706" y="2041897"/>
            <a:ext cx="3659975" cy="2614909"/>
          </a:xfrm>
          <a:prstGeom prst="rect">
            <a:avLst/>
          </a:prstGeom>
          <a:ln w="12700">
            <a:miter lim="400000"/>
            <a:headEnd/>
            <a:tailEnd/>
          </a:ln>
        </p:spPr>
      </p:pic>
      <p:pic>
        <p:nvPicPr>
          <p:cNvPr id="870" name="27422-1731056527761.png" descr="27422-1731056527761.png"/>
          <p:cNvPicPr>
            <a:picLocks noChangeAspect="1"/>
          </p:cNvPicPr>
          <p:nvPr/>
        </p:nvPicPr>
        <p:blipFill>
          <a:blip r:embed="rId4"/>
          <a:stretch>
            <a:fillRect/>
          </a:stretch>
        </p:blipFill>
        <p:spPr>
          <a:xfrm>
            <a:off x="8714044" y="5604738"/>
            <a:ext cx="14630404" cy="7416803"/>
          </a:xfrm>
          <a:prstGeom prst="rect">
            <a:avLst/>
          </a:prstGeom>
          <a:ln w="12700">
            <a:miter lim="400000"/>
            <a:headEnd/>
            <a:tailEnd/>
          </a:ln>
        </p:spPr>
      </p:pic>
      <p:pic>
        <p:nvPicPr>
          <p:cNvPr id="871" name="图片 9" descr="图片 9"/>
          <p:cNvPicPr>
            <a:picLocks noChangeAspect="1"/>
          </p:cNvPicPr>
          <p:nvPr/>
        </p:nvPicPr>
        <p:blipFill>
          <a:blip r:embed="rId5"/>
          <a:stretch>
            <a:fillRect/>
          </a:stretch>
        </p:blipFill>
        <p:spPr>
          <a:xfrm>
            <a:off x="8834201" y="2041897"/>
            <a:ext cx="4145585" cy="2614909"/>
          </a:xfrm>
          <a:prstGeom prst="rect">
            <a:avLst/>
          </a:prstGeom>
          <a:ln w="12700">
            <a:miter lim="400000"/>
            <a:headEnd/>
            <a:tailEnd/>
          </a:ln>
        </p:spPr>
      </p:pic>
      <p:pic>
        <p:nvPicPr>
          <p:cNvPr id="872" name="截屏2025-01-02 17.54.14.png" descr="截屏2025-01-02 17.54.14.png"/>
          <p:cNvPicPr>
            <a:picLocks noChangeAspect="1"/>
          </p:cNvPicPr>
          <p:nvPr/>
        </p:nvPicPr>
        <p:blipFill>
          <a:blip r:embed="rId6"/>
          <a:stretch>
            <a:fillRect/>
          </a:stretch>
        </p:blipFill>
        <p:spPr>
          <a:xfrm>
            <a:off x="1840190" y="7936909"/>
            <a:ext cx="3659974" cy="1334505"/>
          </a:xfrm>
          <a:prstGeom prst="rect">
            <a:avLst/>
          </a:prstGeom>
          <a:ln w="12700">
            <a:miter lim="400000"/>
            <a:headEnd/>
            <a:tailEnd/>
          </a:ln>
        </p:spPr>
      </p:pic>
      <p:pic>
        <p:nvPicPr>
          <p:cNvPr id="873" name="图片 7" descr="图片 7"/>
          <p:cNvPicPr>
            <a:picLocks noChangeAspect="1"/>
          </p:cNvPicPr>
          <p:nvPr/>
        </p:nvPicPr>
        <p:blipFill>
          <a:blip r:embed="rId7"/>
          <a:srcRect t="34125" b="26030"/>
          <a:stretch>
            <a:fillRect/>
          </a:stretch>
        </p:blipFill>
        <p:spPr>
          <a:xfrm>
            <a:off x="3644196" y="6768258"/>
            <a:ext cx="3926491" cy="782450"/>
          </a:xfrm>
          <a:prstGeom prst="rect">
            <a:avLst/>
          </a:prstGeom>
          <a:ln w="12700">
            <a:miter lim="400000"/>
            <a:headEnd/>
            <a:tailEnd/>
          </a:ln>
        </p:spPr>
      </p:pic>
      <p:sp>
        <p:nvSpPr>
          <p:cNvPr id="874" name="截止2024年底，仅香港数码港就已汇聚近300家Web3企业，累积融资规模超4亿港元。"/>
          <p:cNvSpPr txBox="1"/>
          <p:nvPr/>
        </p:nvSpPr>
        <p:spPr>
          <a:xfrm>
            <a:off x="12086197" y="13147221"/>
            <a:ext cx="7886096" cy="422267"/>
          </a:xfrm>
          <a:prstGeom prst="rect">
            <a:avLst/>
          </a:prstGeom>
          <a:ln w="12700">
            <a:miter lim="400000"/>
          </a:ln>
        </p:spPr>
        <p:txBody>
          <a:bodyPr wrap="none" lIns="71433" tIns="71433" rIns="71433" bIns="71433" anchor="ctr">
            <a:spAutoFit/>
          </a:bodyPr>
          <a:lstStyle>
            <a:lvl1pPr algn="l" defTabSz="457200">
              <a:defRPr sz="1600">
                <a:solidFill>
                  <a:srgbClr val="333333"/>
                </a:solidFill>
              </a:defRPr>
            </a:lvl1pPr>
          </a:lstStyle>
          <a:p>
            <a:r>
              <a:t>截止2024年底，仅香港数码港就已汇聚近300家Web3企业，累积融资规模超4亿港元。</a:t>
            </a:r>
          </a:p>
        </p:txBody>
      </p:sp>
      <p:pic>
        <p:nvPicPr>
          <p:cNvPr id="875" name="图片 3" descr="图片 3"/>
          <p:cNvPicPr>
            <a:picLocks noChangeAspect="1"/>
          </p:cNvPicPr>
          <p:nvPr/>
        </p:nvPicPr>
        <p:blipFill>
          <a:blip r:embed="rId8"/>
          <a:stretch>
            <a:fillRect/>
          </a:stretch>
        </p:blipFill>
        <p:spPr>
          <a:xfrm>
            <a:off x="54628" y="149295"/>
            <a:ext cx="4827007" cy="1418455"/>
          </a:xfrm>
          <a:prstGeom prst="rect">
            <a:avLst/>
          </a:prstGeom>
          <a:ln w="12700">
            <a:miter lim="400000"/>
            <a:headEnd/>
            <a:tailEnd/>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你可以自主选择你喜欢的汽车的颜色，只要它是黑色。”"/>
          <p:cNvSpPr txBox="1"/>
          <p:nvPr/>
        </p:nvSpPr>
        <p:spPr>
          <a:xfrm>
            <a:off x="1534795" y="2753360"/>
            <a:ext cx="10842625" cy="8491220"/>
          </a:xfrm>
          <a:prstGeom prst="rect">
            <a:avLst/>
          </a:prstGeom>
          <a:ln w="12700">
            <a:miter lim="400000"/>
          </a:ln>
        </p:spPr>
        <p:txBody>
          <a:bodyPr lIns="53574" tIns="53574" rIns="53574" bIns="53574" anchor="ctr"/>
          <a:lstStyle>
            <a:lvl1pPr algn="l" defTabSz="821690">
              <a:defRPr sz="7000" b="1">
                <a:solidFill>
                  <a:srgbClr val="535353"/>
                </a:solidFill>
              </a:defRPr>
            </a:lvl1pPr>
          </a:lstStyle>
          <a:p>
            <a:pPr eaLnBrk="1">
              <a:lnSpc>
                <a:spcPct val="150000"/>
              </a:lnSpc>
            </a:pPr>
            <a:endParaRPr lang="en-US" altLang="zh-CN" sz="3200">
              <a:solidFill>
                <a:schemeClr val="tx1">
                  <a:lumMod val="50000"/>
                  <a:lumOff val="50000"/>
                </a:schemeClr>
              </a:solidFill>
            </a:endParaRPr>
          </a:p>
          <a:p>
            <a:pPr eaLnBrk="1">
              <a:lnSpc>
                <a:spcPct val="150000"/>
              </a:lnSpc>
            </a:pPr>
            <a:r>
              <a:rPr lang="zh-CN" altLang="en-US" sz="3200">
                <a:solidFill>
                  <a:srgbClr val="F98F1B"/>
                </a:solidFill>
                <a:ea typeface="宋体" charset="0"/>
              </a:rPr>
              <a:t>某虚拟币交易所开发的</a:t>
            </a:r>
            <a:r>
              <a:rPr lang="en-US" altLang="zh-CN" sz="3200">
                <a:solidFill>
                  <a:srgbClr val="F98F1B"/>
                </a:solidFill>
                <a:ea typeface="宋体" charset="0"/>
              </a:rPr>
              <a:t>APP</a:t>
            </a:r>
            <a:r>
              <a:rPr lang="zh-CN" altLang="en-US" sz="3200">
                <a:solidFill>
                  <a:srgbClr val="F98F1B"/>
                </a:solidFill>
                <a:ea typeface="宋体" charset="0"/>
              </a:rPr>
              <a:t>上线虚拟货币合约交易功能，玩家注册账号后可以用</a:t>
            </a:r>
            <a:r>
              <a:rPr lang="en-US" altLang="zh-CN" sz="3200">
                <a:solidFill>
                  <a:srgbClr val="F98F1B"/>
                </a:solidFill>
                <a:ea typeface="宋体" charset="0"/>
              </a:rPr>
              <a:t>USDT</a:t>
            </a:r>
            <a:r>
              <a:rPr lang="zh-CN" altLang="en-US" sz="3200">
                <a:solidFill>
                  <a:srgbClr val="F98F1B"/>
                </a:solidFill>
                <a:ea typeface="宋体" charset="0"/>
              </a:rPr>
              <a:t>通过押注交易所内虚拟货币涨跌的方式，并可以增加杠杆倍数提高输赢风险来进行合约交易赌博，同时交易所通过高额合约交易手续费</a:t>
            </a:r>
            <a:r>
              <a:rPr lang="en-US" altLang="zh-CN" sz="3200">
                <a:solidFill>
                  <a:srgbClr val="F98F1B"/>
                </a:solidFill>
                <a:ea typeface="宋体" charset="0"/>
              </a:rPr>
              <a:t>“</a:t>
            </a:r>
            <a:r>
              <a:rPr lang="zh-CN" altLang="en-US" sz="3200">
                <a:solidFill>
                  <a:srgbClr val="F98F1B"/>
                </a:solidFill>
                <a:ea typeface="宋体" charset="0"/>
              </a:rPr>
              <a:t>返佣</a:t>
            </a:r>
            <a:r>
              <a:rPr lang="en-US" altLang="zh-CN" sz="3200">
                <a:solidFill>
                  <a:srgbClr val="F98F1B"/>
                </a:solidFill>
                <a:ea typeface="宋体" charset="0"/>
              </a:rPr>
              <a:t>”</a:t>
            </a:r>
            <a:r>
              <a:rPr lang="zh-CN" altLang="en-US" sz="3200">
                <a:solidFill>
                  <a:srgbClr val="F98F1B"/>
                </a:solidFill>
                <a:ea typeface="宋体" charset="0"/>
              </a:rPr>
              <a:t>吸引代理人</a:t>
            </a:r>
            <a:r>
              <a:rPr lang="en-US" altLang="zh-CN" sz="3200">
                <a:solidFill>
                  <a:srgbClr val="F98F1B"/>
                </a:solidFill>
                <a:ea typeface="宋体" charset="0"/>
              </a:rPr>
              <a:t>“</a:t>
            </a:r>
            <a:r>
              <a:rPr lang="zh-CN" altLang="en-US" sz="3200">
                <a:solidFill>
                  <a:srgbClr val="F98F1B"/>
                </a:solidFill>
                <a:ea typeface="宋体" charset="0"/>
              </a:rPr>
              <a:t>拉人头</a:t>
            </a:r>
            <a:r>
              <a:rPr lang="en-US" altLang="zh-CN" sz="3200">
                <a:solidFill>
                  <a:srgbClr val="F98F1B"/>
                </a:solidFill>
                <a:ea typeface="宋体" charset="0"/>
              </a:rPr>
              <a:t>”</a:t>
            </a:r>
            <a:r>
              <a:rPr lang="zh-CN" altLang="en-US" sz="3200">
                <a:solidFill>
                  <a:srgbClr val="F98F1B"/>
                </a:solidFill>
                <a:ea typeface="宋体" charset="0"/>
              </a:rPr>
              <a:t>入驻交易，返佣比例从</a:t>
            </a:r>
            <a:r>
              <a:rPr lang="en-US" altLang="zh-CN" sz="3200">
                <a:solidFill>
                  <a:srgbClr val="F98F1B"/>
                </a:solidFill>
                <a:ea typeface="宋体" charset="0"/>
              </a:rPr>
              <a:t>30%</a:t>
            </a:r>
            <a:r>
              <a:rPr lang="zh-CN" altLang="en-US" sz="3200">
                <a:solidFill>
                  <a:srgbClr val="F98F1B"/>
                </a:solidFill>
                <a:ea typeface="宋体" charset="0"/>
              </a:rPr>
              <a:t>至</a:t>
            </a:r>
            <a:r>
              <a:rPr lang="en-US" altLang="zh-CN" sz="3200">
                <a:solidFill>
                  <a:srgbClr val="F98F1B"/>
                </a:solidFill>
                <a:ea typeface="宋体" charset="0"/>
              </a:rPr>
              <a:t>85%</a:t>
            </a:r>
            <a:r>
              <a:rPr lang="zh-CN" altLang="en-US" sz="3200">
                <a:solidFill>
                  <a:srgbClr val="F98F1B"/>
                </a:solidFill>
                <a:ea typeface="宋体" charset="0"/>
              </a:rPr>
              <a:t>不等。交易所通过收取玩家合约交易开平仓手续费、退场提现手续费以及强行平仓后的仓内资金等方式盈利。</a:t>
            </a:r>
            <a:endParaRPr lang="zh-CN" altLang="en-US" sz="3200">
              <a:solidFill>
                <a:srgbClr val="F98F1B"/>
              </a:solidFill>
              <a:ea typeface="宋体" charset="0"/>
            </a:endParaRPr>
          </a:p>
          <a:p>
            <a:pPr eaLnBrk="1">
              <a:lnSpc>
                <a:spcPct val="150000"/>
              </a:lnSpc>
            </a:pPr>
            <a:r>
              <a:rPr lang="zh-CN" altLang="en-US" sz="3200">
                <a:solidFill>
                  <a:srgbClr val="F98F1B"/>
                </a:solidFill>
                <a:ea typeface="宋体" charset="0"/>
              </a:rPr>
              <a:t>某地司法机关认定该模式成立开设赌场犯罪，代理人拉人头则被认定为开设赌场的共犯。</a:t>
            </a:r>
            <a:endParaRPr lang="zh-CN" altLang="en-US" sz="3200">
              <a:solidFill>
                <a:srgbClr val="F98F1B"/>
              </a:solidFill>
              <a:ea typeface="宋体" charset="0"/>
            </a:endParaRPr>
          </a:p>
        </p:txBody>
      </p:sp>
      <p:pic>
        <p:nvPicPr>
          <p:cNvPr id="346"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pic>
        <p:nvPicPr>
          <p:cNvPr id="4" name="图片 3"/>
          <p:cNvPicPr>
            <a:picLocks noChangeAspect="1"/>
          </p:cNvPicPr>
          <p:nvPr/>
        </p:nvPicPr>
        <p:blipFill>
          <a:blip r:embed="rId2"/>
          <a:stretch>
            <a:fillRect/>
          </a:stretch>
        </p:blipFill>
        <p:spPr>
          <a:xfrm>
            <a:off x="14436090" y="2609215"/>
            <a:ext cx="8997950" cy="911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你可以自主选择你喜欢的汽车的颜色，只要它是黑色。”"/>
          <p:cNvSpPr txBox="1"/>
          <p:nvPr/>
        </p:nvSpPr>
        <p:spPr>
          <a:xfrm>
            <a:off x="2038985" y="2969260"/>
            <a:ext cx="13201015" cy="8491220"/>
          </a:xfrm>
          <a:prstGeom prst="rect">
            <a:avLst/>
          </a:prstGeom>
          <a:ln w="12700">
            <a:miter lim="400000"/>
          </a:ln>
        </p:spPr>
        <p:txBody>
          <a:bodyPr lIns="53574" tIns="53574" rIns="53574" bIns="53574" anchor="ctr"/>
          <a:lstStyle>
            <a:lvl1pPr algn="l" defTabSz="821690">
              <a:defRPr sz="7000" b="1">
                <a:solidFill>
                  <a:srgbClr val="535353"/>
                </a:solidFill>
              </a:defRPr>
            </a:lvl1pPr>
          </a:lstStyle>
          <a:p>
            <a:pPr eaLnBrk="1">
              <a:lnSpc>
                <a:spcPct val="150000"/>
              </a:lnSpc>
            </a:pPr>
            <a:r>
              <a:rPr lang="zh-CN" altLang="en-US" sz="9000">
                <a:solidFill>
                  <a:srgbClr val="F98F1B"/>
                </a:solidFill>
                <a:ea typeface="宋体" charset="0"/>
              </a:rPr>
              <a:t>《期货和</a:t>
            </a:r>
            <a:endParaRPr lang="zh-CN" altLang="en-US" sz="9000">
              <a:solidFill>
                <a:srgbClr val="F98F1B"/>
              </a:solidFill>
              <a:ea typeface="宋体" charset="0"/>
            </a:endParaRPr>
          </a:p>
          <a:p>
            <a:pPr eaLnBrk="1">
              <a:lnSpc>
                <a:spcPct val="150000"/>
              </a:lnSpc>
            </a:pPr>
            <a:r>
              <a:rPr lang="zh-CN" altLang="en-US" sz="9000">
                <a:solidFill>
                  <a:srgbClr val="F98F1B"/>
                </a:solidFill>
                <a:ea typeface="宋体" charset="0"/>
              </a:rPr>
              <a:t>衍生品法》</a:t>
            </a:r>
            <a:endParaRPr lang="zh-CN" altLang="en-US" sz="9000">
              <a:solidFill>
                <a:srgbClr val="F98F1B"/>
              </a:solidFill>
              <a:ea typeface="宋体" charset="0"/>
            </a:endParaRPr>
          </a:p>
        </p:txBody>
      </p:sp>
      <p:pic>
        <p:nvPicPr>
          <p:cNvPr id="346"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pic>
        <p:nvPicPr>
          <p:cNvPr id="2" name="图片 1"/>
          <p:cNvPicPr>
            <a:picLocks noChangeAspect="1"/>
          </p:cNvPicPr>
          <p:nvPr/>
        </p:nvPicPr>
        <p:blipFill>
          <a:blip r:embed="rId2"/>
          <a:stretch>
            <a:fillRect/>
          </a:stretch>
        </p:blipFill>
        <p:spPr>
          <a:xfrm>
            <a:off x="8015605" y="2465705"/>
            <a:ext cx="16150590" cy="9822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你可以自主选择你喜欢的汽车的颜色，只要它是黑色。”"/>
          <p:cNvSpPr txBox="1"/>
          <p:nvPr/>
        </p:nvSpPr>
        <p:spPr>
          <a:xfrm>
            <a:off x="2903220" y="3041650"/>
            <a:ext cx="13201015" cy="8491220"/>
          </a:xfrm>
          <a:prstGeom prst="rect">
            <a:avLst/>
          </a:prstGeom>
          <a:ln w="12700">
            <a:miter lim="400000"/>
          </a:ln>
        </p:spPr>
        <p:txBody>
          <a:bodyPr lIns="53574" tIns="53574" rIns="53574" bIns="53574" anchor="ctr"/>
          <a:lstStyle>
            <a:lvl1pPr algn="l" defTabSz="821690">
              <a:defRPr sz="7000" b="1">
                <a:solidFill>
                  <a:srgbClr val="535353"/>
                </a:solidFill>
              </a:defRPr>
            </a:lvl1pPr>
          </a:lstStyle>
          <a:p>
            <a:pPr eaLnBrk="1">
              <a:lnSpc>
                <a:spcPct val="150000"/>
              </a:lnSpc>
            </a:pPr>
            <a:endParaRPr lang="zh-CN" altLang="en-US" sz="9000">
              <a:solidFill>
                <a:srgbClr val="F98F1B"/>
              </a:solidFill>
              <a:ea typeface="宋体" charset="0"/>
            </a:endParaRPr>
          </a:p>
        </p:txBody>
      </p:sp>
      <p:pic>
        <p:nvPicPr>
          <p:cNvPr id="346"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5" name="“你可以自主选择你喜欢的汽车的颜色，只要它是黑色。”"/>
          <p:cNvSpPr txBox="1"/>
          <p:nvPr/>
        </p:nvSpPr>
        <p:spPr>
          <a:xfrm>
            <a:off x="2038985" y="2969260"/>
            <a:ext cx="13201015" cy="8491220"/>
          </a:xfrm>
          <a:prstGeom prst="rect">
            <a:avLst/>
          </a:prstGeom>
          <a:ln w="12700">
            <a:miter lim="400000"/>
          </a:ln>
        </p:spPr>
        <p:txBody>
          <a:bodyPr lIns="53574" tIns="53574" rIns="53574" bIns="53574" anchor="ctr"/>
          <a:lstStyle>
            <a:lvl1pPr algn="l" defTabSz="821690">
              <a:defRPr sz="7000" b="1">
                <a:solidFill>
                  <a:srgbClr val="535353"/>
                </a:solidFill>
              </a:defRPr>
            </a:lvl1pPr>
          </a:lstStyle>
          <a:p>
            <a:pPr eaLnBrk="1">
              <a:lnSpc>
                <a:spcPct val="150000"/>
              </a:lnSpc>
            </a:pPr>
            <a:r>
              <a:rPr lang="zh-CN" altLang="en-US" sz="9000">
                <a:solidFill>
                  <a:schemeClr val="tx1">
                    <a:lumMod val="50000"/>
                    <a:lumOff val="50000"/>
                  </a:schemeClr>
                </a:solidFill>
                <a:ea typeface="宋体" charset="0"/>
              </a:rPr>
              <a:t>合约</a:t>
            </a:r>
            <a:r>
              <a:rPr lang="zh-CN" altLang="en-US" sz="9000">
                <a:solidFill>
                  <a:schemeClr val="tx1">
                    <a:lumMod val="50000"/>
                    <a:lumOff val="50000"/>
                  </a:schemeClr>
                </a:solidFill>
                <a:ea typeface="宋体" charset="0"/>
              </a:rPr>
              <a:t>交易</a:t>
            </a:r>
            <a:endParaRPr lang="zh-CN" altLang="en-US" sz="9000">
              <a:solidFill>
                <a:schemeClr val="tx1">
                  <a:lumMod val="50000"/>
                  <a:lumOff val="50000"/>
                </a:schemeClr>
              </a:solidFill>
              <a:ea typeface="宋体" charset="0"/>
            </a:endParaRPr>
          </a:p>
        </p:txBody>
      </p:sp>
      <p:sp>
        <p:nvSpPr>
          <p:cNvPr id="2" name="文本框 1"/>
          <p:cNvSpPr txBox="1"/>
          <p:nvPr/>
        </p:nvSpPr>
        <p:spPr>
          <a:xfrm>
            <a:off x="9744075" y="2393315"/>
            <a:ext cx="12192000" cy="96215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l">
              <a:lnSpc>
                <a:spcPct val="200000"/>
              </a:lnSpc>
            </a:pPr>
            <a:r>
              <a:rPr lang="zh-CN" altLang="en-US" sz="2800" b="1">
                <a:solidFill>
                  <a:schemeClr val="tx1">
                    <a:lumMod val="50000"/>
                    <a:lumOff val="50000"/>
                  </a:schemeClr>
                </a:solidFill>
                <a:latin typeface="Helvetica Bold" charset="0"/>
                <a:cs typeface="Helvetica Bold" charset="0"/>
                <a:sym typeface="+mn-ea"/>
              </a:rPr>
              <a:t>例如，</a:t>
            </a:r>
            <a:r>
              <a:rPr lang="en-US" altLang="zh-CN" sz="2800" b="1">
                <a:solidFill>
                  <a:schemeClr val="tx1">
                    <a:lumMod val="50000"/>
                    <a:lumOff val="50000"/>
                  </a:schemeClr>
                </a:solidFill>
                <a:latin typeface="Helvetica Bold" charset="0"/>
                <a:cs typeface="Helvetica Bold" charset="0"/>
                <a:sym typeface="+mn-ea"/>
              </a:rPr>
              <a:t>A</a:t>
            </a:r>
            <a:r>
              <a:rPr lang="zh-CN" altLang="en-US" sz="2800" b="1">
                <a:solidFill>
                  <a:schemeClr val="tx1">
                    <a:lumMod val="50000"/>
                    <a:lumOff val="50000"/>
                  </a:schemeClr>
                </a:solidFill>
                <a:latin typeface="Helvetica Bold" charset="0"/>
                <a:cs typeface="Helvetica Bold" charset="0"/>
                <a:sym typeface="+mn-ea"/>
              </a:rPr>
              <a:t>通过挖矿在</a:t>
            </a:r>
            <a:r>
              <a:rPr lang="en-US" altLang="zh-CN" sz="2800" b="1">
                <a:solidFill>
                  <a:schemeClr val="tx1">
                    <a:lumMod val="50000"/>
                    <a:lumOff val="50000"/>
                  </a:schemeClr>
                </a:solidFill>
                <a:latin typeface="Helvetica Bold" charset="0"/>
                <a:cs typeface="Helvetica Bold" charset="0"/>
                <a:sym typeface="+mn-ea"/>
              </a:rPr>
              <a:t>2024</a:t>
            </a:r>
            <a:r>
              <a:rPr lang="zh-CN" altLang="en-US" sz="2800" b="1">
                <a:solidFill>
                  <a:schemeClr val="tx1">
                    <a:lumMod val="50000"/>
                    <a:lumOff val="50000"/>
                  </a:schemeClr>
                </a:solidFill>
                <a:latin typeface="Helvetica Bold" charset="0"/>
                <a:cs typeface="Helvetica Bold" charset="0"/>
                <a:sym typeface="+mn-ea"/>
              </a:rPr>
              <a:t>年</a:t>
            </a:r>
            <a:r>
              <a:rPr lang="en-US" altLang="zh-CN" sz="2800" b="1">
                <a:solidFill>
                  <a:schemeClr val="tx1">
                    <a:lumMod val="50000"/>
                    <a:lumOff val="50000"/>
                  </a:schemeClr>
                </a:solidFill>
                <a:latin typeface="Helvetica Bold" charset="0"/>
                <a:cs typeface="Helvetica Bold" charset="0"/>
                <a:sym typeface="+mn-ea"/>
              </a:rPr>
              <a:t>1</a:t>
            </a:r>
            <a:r>
              <a:rPr lang="zh-CN" altLang="en-US" sz="2800" b="1">
                <a:solidFill>
                  <a:schemeClr val="tx1">
                    <a:lumMod val="50000"/>
                    <a:lumOff val="50000"/>
                  </a:schemeClr>
                </a:solidFill>
                <a:latin typeface="Helvetica Bold" charset="0"/>
                <a:cs typeface="Helvetica Bold" charset="0"/>
                <a:sym typeface="+mn-ea"/>
              </a:rPr>
              <a:t>月</a:t>
            </a:r>
            <a:r>
              <a:rPr lang="en-US" altLang="zh-CN" sz="2800" b="1">
                <a:solidFill>
                  <a:schemeClr val="tx1">
                    <a:lumMod val="50000"/>
                    <a:lumOff val="50000"/>
                  </a:schemeClr>
                </a:solidFill>
                <a:latin typeface="Helvetica Bold" charset="0"/>
                <a:cs typeface="Helvetica Bold" charset="0"/>
                <a:sym typeface="+mn-ea"/>
              </a:rPr>
              <a:t>1</a:t>
            </a:r>
            <a:r>
              <a:rPr lang="zh-CN" altLang="en-US" sz="2800" b="1">
                <a:solidFill>
                  <a:schemeClr val="tx1">
                    <a:lumMod val="50000"/>
                    <a:lumOff val="50000"/>
                  </a:schemeClr>
                </a:solidFill>
                <a:latin typeface="Helvetica Bold" charset="0"/>
                <a:cs typeface="Helvetica Bold" charset="0"/>
                <a:sym typeface="+mn-ea"/>
              </a:rPr>
              <a:t>日共计持有</a:t>
            </a:r>
            <a:r>
              <a:rPr lang="en-US" altLang="zh-CN" sz="2800" b="1">
                <a:solidFill>
                  <a:schemeClr val="tx1">
                    <a:lumMod val="50000"/>
                    <a:lumOff val="50000"/>
                  </a:schemeClr>
                </a:solidFill>
                <a:latin typeface="Helvetica Bold" charset="0"/>
                <a:cs typeface="Helvetica Bold" charset="0"/>
                <a:sym typeface="+mn-ea"/>
              </a:rPr>
              <a:t>3</a:t>
            </a:r>
            <a:r>
              <a:rPr lang="zh-CN" altLang="en-US" sz="2800" b="1">
                <a:solidFill>
                  <a:schemeClr val="tx1">
                    <a:lumMod val="50000"/>
                    <a:lumOff val="50000"/>
                  </a:schemeClr>
                </a:solidFill>
                <a:latin typeface="Helvetica Bold" charset="0"/>
                <a:cs typeface="Helvetica Bold" charset="0"/>
                <a:sym typeface="+mn-ea"/>
              </a:rPr>
              <a:t>枚比特币，当日比特币的收盘价格为</a:t>
            </a:r>
            <a:r>
              <a:rPr lang="en-US" altLang="zh-CN" sz="2800" b="1">
                <a:solidFill>
                  <a:schemeClr val="tx1">
                    <a:lumMod val="50000"/>
                    <a:lumOff val="50000"/>
                  </a:schemeClr>
                </a:solidFill>
                <a:latin typeface="Helvetica Bold" charset="0"/>
                <a:cs typeface="Helvetica Bold" charset="0"/>
                <a:sym typeface="+mn-ea"/>
              </a:rPr>
              <a:t>97000</a:t>
            </a:r>
            <a:r>
              <a:rPr lang="zh-CN" altLang="en-US" sz="2800" b="1">
                <a:solidFill>
                  <a:schemeClr val="tx1">
                    <a:lumMod val="50000"/>
                    <a:lumOff val="50000"/>
                  </a:schemeClr>
                </a:solidFill>
                <a:latin typeface="Helvetica Bold" charset="0"/>
                <a:cs typeface="Helvetica Bold" charset="0"/>
                <a:sym typeface="+mn-ea"/>
              </a:rPr>
              <a:t>美元每枚，实际挖矿成本为</a:t>
            </a:r>
            <a:r>
              <a:rPr lang="en-US" altLang="zh-CN" sz="2800" b="1">
                <a:solidFill>
                  <a:schemeClr val="tx1">
                    <a:lumMod val="50000"/>
                    <a:lumOff val="50000"/>
                  </a:schemeClr>
                </a:solidFill>
                <a:latin typeface="Helvetica Bold" charset="0"/>
                <a:cs typeface="Helvetica Bold" charset="0"/>
                <a:sym typeface="+mn-ea"/>
              </a:rPr>
              <a:t>60000</a:t>
            </a:r>
            <a:r>
              <a:rPr lang="zh-CN" altLang="en-US" sz="2800" b="1">
                <a:solidFill>
                  <a:schemeClr val="tx1">
                    <a:lumMod val="50000"/>
                    <a:lumOff val="50000"/>
                  </a:schemeClr>
                </a:solidFill>
                <a:latin typeface="Helvetica Bold" charset="0"/>
                <a:cs typeface="Helvetica Bold" charset="0"/>
                <a:sym typeface="+mn-ea"/>
              </a:rPr>
              <a:t>美元。</a:t>
            </a:r>
            <a:r>
              <a:rPr lang="en-US" altLang="zh-CN" sz="2800" b="1">
                <a:solidFill>
                  <a:schemeClr val="tx1">
                    <a:lumMod val="50000"/>
                    <a:lumOff val="50000"/>
                  </a:schemeClr>
                </a:solidFill>
                <a:latin typeface="Helvetica Bold" charset="0"/>
                <a:cs typeface="Helvetica Bold" charset="0"/>
                <a:sym typeface="+mn-ea"/>
              </a:rPr>
              <a:t>A</a:t>
            </a:r>
            <a:r>
              <a:rPr lang="zh-CN" altLang="en-US" sz="2800" b="1">
                <a:solidFill>
                  <a:schemeClr val="tx1">
                    <a:lumMod val="50000"/>
                    <a:lumOff val="50000"/>
                  </a:schemeClr>
                </a:solidFill>
                <a:latin typeface="Helvetica Bold" charset="0"/>
                <a:cs typeface="Helvetica Bold" charset="0"/>
                <a:sym typeface="+mn-ea"/>
              </a:rPr>
              <a:t>和</a:t>
            </a:r>
            <a:r>
              <a:rPr lang="en-US" altLang="zh-CN" sz="2800" b="1">
                <a:solidFill>
                  <a:schemeClr val="tx1">
                    <a:lumMod val="50000"/>
                    <a:lumOff val="50000"/>
                  </a:schemeClr>
                </a:solidFill>
                <a:latin typeface="Helvetica Bold" charset="0"/>
                <a:cs typeface="Helvetica Bold" charset="0"/>
                <a:sym typeface="+mn-ea"/>
              </a:rPr>
              <a:t>B</a:t>
            </a:r>
            <a:r>
              <a:rPr lang="zh-CN" altLang="en-US" sz="2800" b="1">
                <a:solidFill>
                  <a:schemeClr val="tx1">
                    <a:lumMod val="50000"/>
                    <a:lumOff val="50000"/>
                  </a:schemeClr>
                </a:solidFill>
                <a:latin typeface="Helvetica Bold" charset="0"/>
                <a:cs typeface="Helvetica Bold" charset="0"/>
                <a:sym typeface="+mn-ea"/>
              </a:rPr>
              <a:t>都认为比特币的价格将持续上涨，于是双方签署交易合约，约定</a:t>
            </a:r>
            <a:r>
              <a:rPr lang="en-US" altLang="zh-CN" sz="2800" b="1">
                <a:solidFill>
                  <a:schemeClr val="tx1">
                    <a:lumMod val="50000"/>
                    <a:lumOff val="50000"/>
                  </a:schemeClr>
                </a:solidFill>
                <a:latin typeface="Helvetica Bold" charset="0"/>
                <a:cs typeface="Helvetica Bold" charset="0"/>
                <a:sym typeface="+mn-ea"/>
              </a:rPr>
              <a:t>A</a:t>
            </a:r>
            <a:r>
              <a:rPr lang="zh-CN" altLang="en-US" sz="2800" b="1">
                <a:solidFill>
                  <a:schemeClr val="tx1">
                    <a:lumMod val="50000"/>
                    <a:lumOff val="50000"/>
                  </a:schemeClr>
                </a:solidFill>
                <a:latin typeface="Helvetica Bold" charset="0"/>
                <a:cs typeface="Helvetica Bold" charset="0"/>
                <a:sym typeface="+mn-ea"/>
              </a:rPr>
              <a:t>于</a:t>
            </a:r>
            <a:r>
              <a:rPr lang="en-US" altLang="zh-CN" sz="2800" b="1">
                <a:solidFill>
                  <a:schemeClr val="tx1">
                    <a:lumMod val="50000"/>
                    <a:lumOff val="50000"/>
                  </a:schemeClr>
                </a:solidFill>
                <a:latin typeface="Helvetica Bold" charset="0"/>
                <a:cs typeface="Helvetica Bold" charset="0"/>
                <a:sym typeface="+mn-ea"/>
              </a:rPr>
              <a:t>2024</a:t>
            </a:r>
            <a:r>
              <a:rPr lang="zh-CN" altLang="en-US" sz="2800" b="1">
                <a:solidFill>
                  <a:schemeClr val="tx1">
                    <a:lumMod val="50000"/>
                    <a:lumOff val="50000"/>
                  </a:schemeClr>
                </a:solidFill>
                <a:latin typeface="Helvetica Bold" charset="0"/>
                <a:cs typeface="Helvetica Bold" charset="0"/>
                <a:sym typeface="+mn-ea"/>
              </a:rPr>
              <a:t>年</a:t>
            </a:r>
            <a:r>
              <a:rPr lang="en-US" altLang="zh-CN" sz="2800" b="1">
                <a:solidFill>
                  <a:schemeClr val="tx1">
                    <a:lumMod val="50000"/>
                    <a:lumOff val="50000"/>
                  </a:schemeClr>
                </a:solidFill>
                <a:latin typeface="Helvetica Bold" charset="0"/>
                <a:cs typeface="Helvetica Bold" charset="0"/>
                <a:sym typeface="+mn-ea"/>
              </a:rPr>
              <a:t>6</a:t>
            </a:r>
            <a:r>
              <a:rPr lang="zh-CN" altLang="en-US" sz="2800" b="1">
                <a:solidFill>
                  <a:schemeClr val="tx1">
                    <a:lumMod val="50000"/>
                    <a:lumOff val="50000"/>
                  </a:schemeClr>
                </a:solidFill>
                <a:latin typeface="Helvetica Bold" charset="0"/>
                <a:cs typeface="Helvetica Bold" charset="0"/>
                <a:sym typeface="+mn-ea"/>
              </a:rPr>
              <a:t>月</a:t>
            </a:r>
            <a:r>
              <a:rPr lang="en-US" altLang="zh-CN" sz="2800" b="1">
                <a:solidFill>
                  <a:schemeClr val="tx1">
                    <a:lumMod val="50000"/>
                    <a:lumOff val="50000"/>
                  </a:schemeClr>
                </a:solidFill>
                <a:latin typeface="Helvetica Bold" charset="0"/>
                <a:cs typeface="Helvetica Bold" charset="0"/>
                <a:sym typeface="+mn-ea"/>
              </a:rPr>
              <a:t>1</a:t>
            </a:r>
            <a:r>
              <a:rPr lang="zh-CN" altLang="en-US" sz="2800" b="1">
                <a:solidFill>
                  <a:schemeClr val="tx1">
                    <a:lumMod val="50000"/>
                    <a:lumOff val="50000"/>
                  </a:schemeClr>
                </a:solidFill>
                <a:latin typeface="Helvetica Bold" charset="0"/>
                <a:cs typeface="Helvetica Bold" charset="0"/>
                <a:sym typeface="+mn-ea"/>
              </a:rPr>
              <a:t>日收盘时以</a:t>
            </a:r>
            <a:r>
              <a:rPr lang="en-US" altLang="zh-CN" sz="2800" b="1">
                <a:solidFill>
                  <a:schemeClr val="tx1">
                    <a:lumMod val="50000"/>
                    <a:lumOff val="50000"/>
                  </a:schemeClr>
                </a:solidFill>
                <a:latin typeface="Helvetica Bold" charset="0"/>
                <a:cs typeface="Helvetica Bold" charset="0"/>
                <a:sym typeface="+mn-ea"/>
              </a:rPr>
              <a:t>100000</a:t>
            </a:r>
            <a:r>
              <a:rPr lang="zh-CN" altLang="en-US" sz="2800" b="1">
                <a:solidFill>
                  <a:schemeClr val="tx1">
                    <a:lumMod val="50000"/>
                    <a:lumOff val="50000"/>
                  </a:schemeClr>
                </a:solidFill>
                <a:latin typeface="Helvetica Bold" charset="0"/>
                <a:cs typeface="Helvetica Bold" charset="0"/>
                <a:sym typeface="+mn-ea"/>
              </a:rPr>
              <a:t>美元的价格将</a:t>
            </a:r>
            <a:r>
              <a:rPr lang="en-US" altLang="zh-CN" sz="2800" b="1">
                <a:solidFill>
                  <a:schemeClr val="tx1">
                    <a:lumMod val="50000"/>
                    <a:lumOff val="50000"/>
                  </a:schemeClr>
                </a:solidFill>
                <a:latin typeface="Helvetica Bold" charset="0"/>
                <a:cs typeface="Helvetica Bold" charset="0"/>
                <a:sym typeface="+mn-ea"/>
              </a:rPr>
              <a:t>5</a:t>
            </a:r>
            <a:r>
              <a:rPr lang="zh-CN" altLang="en-US" sz="2800" b="1">
                <a:solidFill>
                  <a:schemeClr val="tx1">
                    <a:lumMod val="50000"/>
                    <a:lumOff val="50000"/>
                  </a:schemeClr>
                </a:solidFill>
                <a:latin typeface="Helvetica Bold" charset="0"/>
                <a:cs typeface="Helvetica Bold" charset="0"/>
                <a:sym typeface="+mn-ea"/>
              </a:rPr>
              <a:t>枚比特币</a:t>
            </a:r>
            <a:r>
              <a:rPr lang="en-US" altLang="zh-CN" sz="2800" b="1">
                <a:solidFill>
                  <a:schemeClr val="tx1">
                    <a:lumMod val="50000"/>
                    <a:lumOff val="50000"/>
                  </a:schemeClr>
                </a:solidFill>
                <a:latin typeface="Helvetica Bold" charset="0"/>
                <a:cs typeface="Helvetica Bold" charset="0"/>
                <a:sym typeface="+mn-ea"/>
              </a:rPr>
              <a:t>(A</a:t>
            </a:r>
            <a:r>
              <a:rPr lang="zh-CN" altLang="en-US" sz="2800" b="1">
                <a:solidFill>
                  <a:schemeClr val="tx1">
                    <a:lumMod val="50000"/>
                    <a:lumOff val="50000"/>
                  </a:schemeClr>
                </a:solidFill>
                <a:latin typeface="Helvetica Bold" charset="0"/>
                <a:cs typeface="Helvetica Bold" charset="0"/>
                <a:sym typeface="+mn-ea"/>
              </a:rPr>
              <a:t>预计自已后续还将通过挖矿和购买等再获得</a:t>
            </a:r>
            <a:r>
              <a:rPr lang="en-US" altLang="zh-CN" sz="2800" b="1">
                <a:solidFill>
                  <a:schemeClr val="tx1">
                    <a:lumMod val="50000"/>
                    <a:lumOff val="50000"/>
                  </a:schemeClr>
                </a:solidFill>
                <a:latin typeface="Helvetica Bold" charset="0"/>
                <a:cs typeface="Helvetica Bold" charset="0"/>
                <a:sym typeface="+mn-ea"/>
              </a:rPr>
              <a:t>2</a:t>
            </a:r>
            <a:r>
              <a:rPr lang="zh-CN" altLang="en-US" sz="2800" b="1">
                <a:solidFill>
                  <a:schemeClr val="tx1">
                    <a:lumMod val="50000"/>
                    <a:lumOff val="50000"/>
                  </a:schemeClr>
                </a:solidFill>
                <a:latin typeface="Helvetica Bold" charset="0"/>
                <a:cs typeface="Helvetica Bold" charset="0"/>
                <a:sym typeface="+mn-ea"/>
              </a:rPr>
              <a:t>枚比特币</a:t>
            </a:r>
            <a:r>
              <a:rPr lang="en-US" altLang="zh-CN" sz="2800" b="1">
                <a:solidFill>
                  <a:schemeClr val="tx1">
                    <a:lumMod val="50000"/>
                    <a:lumOff val="50000"/>
                  </a:schemeClr>
                </a:solidFill>
                <a:latin typeface="Helvetica Bold" charset="0"/>
                <a:cs typeface="Helvetica Bold" charset="0"/>
                <a:sym typeface="+mn-ea"/>
              </a:rPr>
              <a:t>)</a:t>
            </a:r>
            <a:r>
              <a:rPr lang="zh-CN" altLang="en-US" sz="2800" b="1">
                <a:solidFill>
                  <a:schemeClr val="tx1">
                    <a:lumMod val="50000"/>
                    <a:lumOff val="50000"/>
                  </a:schemeClr>
                </a:solidFill>
                <a:latin typeface="Helvetica Bold" charset="0"/>
                <a:cs typeface="Helvetica Bold" charset="0"/>
                <a:sym typeface="+mn-ea"/>
              </a:rPr>
              <a:t>卖给</a:t>
            </a:r>
            <a:r>
              <a:rPr lang="en-US" altLang="zh-CN" sz="2800" b="1">
                <a:solidFill>
                  <a:schemeClr val="tx1">
                    <a:lumMod val="50000"/>
                    <a:lumOff val="50000"/>
                  </a:schemeClr>
                </a:solidFill>
                <a:latin typeface="Helvetica Bold" charset="0"/>
                <a:cs typeface="Helvetica Bold" charset="0"/>
                <a:sym typeface="+mn-ea"/>
              </a:rPr>
              <a:t>B</a:t>
            </a:r>
            <a:r>
              <a:rPr lang="zh-CN" altLang="en-US" sz="2800" b="1">
                <a:solidFill>
                  <a:schemeClr val="tx1">
                    <a:lumMod val="50000"/>
                    <a:lumOff val="50000"/>
                  </a:schemeClr>
                </a:solidFill>
                <a:latin typeface="Helvetica Bold" charset="0"/>
                <a:cs typeface="Helvetica Bold" charset="0"/>
                <a:sym typeface="+mn-ea"/>
              </a:rPr>
              <a:t>。上述交易就是典型的合约交易模式。</a:t>
            </a:r>
            <a:endParaRPr lang="zh-CN" altLang="en-US" sz="2800" b="1">
              <a:solidFill>
                <a:schemeClr val="tx1">
                  <a:lumMod val="50000"/>
                  <a:lumOff val="50000"/>
                </a:schemeClr>
              </a:solidFill>
              <a:latin typeface="Helvetica Bold" charset="0"/>
              <a:cs typeface="Helvetica Bold" charset="0"/>
              <a:sym typeface="+mn-ea"/>
            </a:endParaRPr>
          </a:p>
          <a:p>
            <a:pPr algn="l">
              <a:lnSpc>
                <a:spcPct val="200000"/>
              </a:lnSpc>
            </a:pPr>
            <a:endPar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endParaRPr>
          </a:p>
          <a:p>
            <a:pPr algn="l">
              <a:lnSpc>
                <a:spcPct val="200000"/>
              </a:lnSpc>
            </a:pPr>
            <a:r>
              <a:rPr lang="zh-CN" altLang="en-US" sz="2800" b="1">
                <a:solidFill>
                  <a:schemeClr val="tx1">
                    <a:lumMod val="50000"/>
                    <a:lumOff val="50000"/>
                  </a:schemeClr>
                </a:solidFill>
                <a:latin typeface="Helvetica Bold" charset="0"/>
                <a:cs typeface="Helvetica Bold" charset="0"/>
                <a:sym typeface="+mn-ea"/>
              </a:rPr>
              <a:t>有时双方还会在合约签署后约定一定比例的保证金，比如</a:t>
            </a:r>
            <a:r>
              <a:rPr lang="en-US" altLang="zh-CN" sz="2800" b="1">
                <a:solidFill>
                  <a:schemeClr val="tx1">
                    <a:lumMod val="50000"/>
                    <a:lumOff val="50000"/>
                  </a:schemeClr>
                </a:solidFill>
                <a:latin typeface="Helvetica Bold" charset="0"/>
                <a:cs typeface="Helvetica Bold" charset="0"/>
                <a:sym typeface="+mn-ea"/>
              </a:rPr>
              <a:t>2024</a:t>
            </a:r>
            <a:r>
              <a:rPr lang="zh-CN" altLang="en-US" sz="2800" b="1">
                <a:solidFill>
                  <a:schemeClr val="tx1">
                    <a:lumMod val="50000"/>
                    <a:lumOff val="50000"/>
                  </a:schemeClr>
                </a:solidFill>
                <a:latin typeface="Helvetica Bold" charset="0"/>
                <a:cs typeface="Helvetica Bold" charset="0"/>
                <a:sym typeface="+mn-ea"/>
              </a:rPr>
              <a:t>年</a:t>
            </a:r>
            <a:r>
              <a:rPr lang="en-US" altLang="zh-CN" sz="2800" b="1">
                <a:solidFill>
                  <a:schemeClr val="tx1">
                    <a:lumMod val="50000"/>
                    <a:lumOff val="50000"/>
                  </a:schemeClr>
                </a:solidFill>
                <a:latin typeface="Helvetica Bold" charset="0"/>
                <a:cs typeface="Helvetica Bold" charset="0"/>
                <a:sym typeface="+mn-ea"/>
              </a:rPr>
              <a:t>6</a:t>
            </a:r>
            <a:r>
              <a:rPr lang="zh-CN" altLang="en-US" sz="2800" b="1">
                <a:solidFill>
                  <a:schemeClr val="tx1">
                    <a:lumMod val="50000"/>
                    <a:lumOff val="50000"/>
                  </a:schemeClr>
                </a:solidFill>
                <a:latin typeface="Helvetica Bold" charset="0"/>
                <a:cs typeface="Helvetica Bold" charset="0"/>
                <a:sym typeface="+mn-ea"/>
              </a:rPr>
              <a:t>月</a:t>
            </a:r>
            <a:r>
              <a:rPr lang="en-US" altLang="zh-CN" sz="2800" b="1">
                <a:solidFill>
                  <a:schemeClr val="tx1">
                    <a:lumMod val="50000"/>
                    <a:lumOff val="50000"/>
                  </a:schemeClr>
                </a:solidFill>
                <a:latin typeface="Helvetica Bold" charset="0"/>
                <a:cs typeface="Helvetica Bold" charset="0"/>
                <a:sym typeface="+mn-ea"/>
              </a:rPr>
              <a:t>1</a:t>
            </a:r>
            <a:r>
              <a:rPr lang="zh-CN" altLang="en-US" sz="2800" b="1">
                <a:solidFill>
                  <a:schemeClr val="tx1">
                    <a:lumMod val="50000"/>
                    <a:lumOff val="50000"/>
                  </a:schemeClr>
                </a:solidFill>
                <a:latin typeface="Helvetica Bold" charset="0"/>
                <a:cs typeface="Helvetica Bold" charset="0"/>
                <a:sym typeface="+mn-ea"/>
              </a:rPr>
              <a:t>日</a:t>
            </a:r>
            <a:r>
              <a:rPr lang="en-US" altLang="zh-CN" sz="2800" b="1">
                <a:solidFill>
                  <a:schemeClr val="tx1">
                    <a:lumMod val="50000"/>
                    <a:lumOff val="50000"/>
                  </a:schemeClr>
                </a:solidFill>
                <a:latin typeface="Helvetica Bold" charset="0"/>
                <a:cs typeface="Helvetica Bold" charset="0"/>
                <a:sym typeface="+mn-ea"/>
              </a:rPr>
              <a:t>B</a:t>
            </a:r>
            <a:r>
              <a:rPr lang="zh-CN" altLang="en-US" sz="2800" b="1">
                <a:solidFill>
                  <a:schemeClr val="tx1">
                    <a:lumMod val="50000"/>
                    <a:lumOff val="50000"/>
                  </a:schemeClr>
                </a:solidFill>
                <a:latin typeface="Helvetica Bold" charset="0"/>
                <a:cs typeface="Helvetica Bold" charset="0"/>
                <a:sym typeface="+mn-ea"/>
              </a:rPr>
              <a:t>将支付</a:t>
            </a:r>
            <a:r>
              <a:rPr lang="en-US" altLang="zh-CN" sz="2800" b="1">
                <a:solidFill>
                  <a:schemeClr val="tx1">
                    <a:lumMod val="50000"/>
                    <a:lumOff val="50000"/>
                  </a:schemeClr>
                </a:solidFill>
                <a:latin typeface="Helvetica Bold" charset="0"/>
                <a:cs typeface="Helvetica Bold" charset="0"/>
                <a:sym typeface="+mn-ea"/>
              </a:rPr>
              <a:t>A</a:t>
            </a:r>
            <a:r>
              <a:rPr lang="zh-CN" altLang="en-US" sz="2800" b="1">
                <a:solidFill>
                  <a:schemeClr val="tx1">
                    <a:lumMod val="50000"/>
                    <a:lumOff val="50000"/>
                  </a:schemeClr>
                </a:solidFill>
                <a:latin typeface="Helvetica Bold" charset="0"/>
                <a:cs typeface="Helvetica Bold" charset="0"/>
                <a:sym typeface="+mn-ea"/>
              </a:rPr>
              <a:t>，</a:t>
            </a:r>
            <a:r>
              <a:rPr lang="en-US" altLang="zh-CN" sz="2800" b="1">
                <a:solidFill>
                  <a:schemeClr val="tx1">
                    <a:lumMod val="50000"/>
                    <a:lumOff val="50000"/>
                  </a:schemeClr>
                </a:solidFill>
                <a:latin typeface="Helvetica Bold" charset="0"/>
                <a:cs typeface="Helvetica Bold" charset="0"/>
                <a:sym typeface="+mn-ea"/>
              </a:rPr>
              <a:t>50</a:t>
            </a:r>
            <a:r>
              <a:rPr lang="zh-CN" altLang="en-US" sz="2800" b="1">
                <a:solidFill>
                  <a:schemeClr val="tx1">
                    <a:lumMod val="50000"/>
                    <a:lumOff val="50000"/>
                  </a:schemeClr>
                </a:solidFill>
                <a:latin typeface="Helvetica Bold" charset="0"/>
                <a:cs typeface="Helvetica Bold" charset="0"/>
                <a:sym typeface="+mn-ea"/>
              </a:rPr>
              <a:t>万美元，为了防止双方违约，</a:t>
            </a:r>
            <a:r>
              <a:rPr lang="en-US" altLang="zh-CN" sz="2800" b="1">
                <a:solidFill>
                  <a:schemeClr val="tx1">
                    <a:lumMod val="50000"/>
                    <a:lumOff val="50000"/>
                  </a:schemeClr>
                </a:solidFill>
                <a:latin typeface="Helvetica Bold" charset="0"/>
                <a:cs typeface="Helvetica Bold" charset="0"/>
                <a:sym typeface="+mn-ea"/>
              </a:rPr>
              <a:t>A</a:t>
            </a:r>
            <a:r>
              <a:rPr lang="zh-CN" altLang="en-US" sz="2800" b="1">
                <a:solidFill>
                  <a:schemeClr val="tx1">
                    <a:lumMod val="50000"/>
                    <a:lumOff val="50000"/>
                  </a:schemeClr>
                </a:solidFill>
                <a:latin typeface="Helvetica Bold" charset="0"/>
                <a:cs typeface="Helvetica Bold" charset="0"/>
                <a:sym typeface="+mn-ea"/>
              </a:rPr>
              <a:t>和</a:t>
            </a:r>
            <a:r>
              <a:rPr lang="en-US" altLang="zh-CN" sz="2800" b="1">
                <a:solidFill>
                  <a:schemeClr val="tx1">
                    <a:lumMod val="50000"/>
                    <a:lumOff val="50000"/>
                  </a:schemeClr>
                </a:solidFill>
                <a:latin typeface="Helvetica Bold" charset="0"/>
                <a:cs typeface="Helvetica Bold" charset="0"/>
                <a:sym typeface="+mn-ea"/>
              </a:rPr>
              <a:t>B</a:t>
            </a:r>
            <a:r>
              <a:rPr lang="zh-CN" altLang="en-US" sz="2800" b="1">
                <a:solidFill>
                  <a:schemeClr val="tx1">
                    <a:lumMod val="50000"/>
                    <a:lumOff val="50000"/>
                  </a:schemeClr>
                </a:solidFill>
                <a:latin typeface="Helvetica Bold" charset="0"/>
                <a:cs typeface="Helvetica Bold" charset="0"/>
                <a:sym typeface="+mn-ea"/>
              </a:rPr>
              <a:t>同时约定</a:t>
            </a:r>
            <a:r>
              <a:rPr lang="en-US" altLang="zh-CN" sz="2800" b="1">
                <a:solidFill>
                  <a:schemeClr val="tx1">
                    <a:lumMod val="50000"/>
                    <a:lumOff val="50000"/>
                  </a:schemeClr>
                </a:solidFill>
                <a:latin typeface="Helvetica Bold" charset="0"/>
                <a:cs typeface="Helvetica Bold" charset="0"/>
                <a:sym typeface="+mn-ea"/>
              </a:rPr>
              <a:t>20%</a:t>
            </a:r>
            <a:r>
              <a:rPr lang="zh-CN" altLang="en-US" sz="2800" b="1">
                <a:solidFill>
                  <a:schemeClr val="tx1">
                    <a:lumMod val="50000"/>
                    <a:lumOff val="50000"/>
                  </a:schemeClr>
                </a:solidFill>
                <a:latin typeface="Helvetica Bold" charset="0"/>
                <a:cs typeface="Helvetica Bold" charset="0"/>
                <a:sym typeface="+mn-ea"/>
              </a:rPr>
              <a:t>定金作为保证金，即</a:t>
            </a:r>
            <a:r>
              <a:rPr lang="en-US" altLang="zh-CN" sz="2800" b="1">
                <a:solidFill>
                  <a:schemeClr val="tx1">
                    <a:lumMod val="50000"/>
                    <a:lumOff val="50000"/>
                  </a:schemeClr>
                </a:solidFill>
                <a:latin typeface="Helvetica Bold" charset="0"/>
                <a:cs typeface="Helvetica Bold" charset="0"/>
                <a:sym typeface="+mn-ea"/>
              </a:rPr>
              <a:t>2024</a:t>
            </a:r>
            <a:r>
              <a:rPr lang="zh-CN" altLang="en-US" sz="2800" b="1">
                <a:solidFill>
                  <a:schemeClr val="tx1">
                    <a:lumMod val="50000"/>
                    <a:lumOff val="50000"/>
                  </a:schemeClr>
                </a:solidFill>
                <a:latin typeface="Helvetica Bold" charset="0"/>
                <a:cs typeface="Helvetica Bold" charset="0"/>
                <a:sym typeface="+mn-ea"/>
              </a:rPr>
              <a:t>年</a:t>
            </a:r>
            <a:r>
              <a:rPr lang="en-US" altLang="zh-CN" sz="2800" b="1">
                <a:solidFill>
                  <a:schemeClr val="tx1">
                    <a:lumMod val="50000"/>
                    <a:lumOff val="50000"/>
                  </a:schemeClr>
                </a:solidFill>
                <a:latin typeface="Helvetica Bold" charset="0"/>
                <a:cs typeface="Helvetica Bold" charset="0"/>
                <a:sym typeface="+mn-ea"/>
              </a:rPr>
              <a:t>1</a:t>
            </a:r>
            <a:r>
              <a:rPr lang="zh-CN" altLang="en-US" sz="2800" b="1">
                <a:solidFill>
                  <a:schemeClr val="tx1">
                    <a:lumMod val="50000"/>
                    <a:lumOff val="50000"/>
                  </a:schemeClr>
                </a:solidFill>
                <a:latin typeface="Helvetica Bold" charset="0"/>
                <a:cs typeface="Helvetica Bold" charset="0"/>
                <a:sym typeface="+mn-ea"/>
              </a:rPr>
              <a:t>月</a:t>
            </a:r>
            <a:r>
              <a:rPr lang="en-US" altLang="zh-CN" sz="2800" b="1">
                <a:solidFill>
                  <a:schemeClr val="tx1">
                    <a:lumMod val="50000"/>
                    <a:lumOff val="50000"/>
                  </a:schemeClr>
                </a:solidFill>
                <a:latin typeface="Helvetica Bold" charset="0"/>
                <a:cs typeface="Helvetica Bold" charset="0"/>
                <a:sym typeface="+mn-ea"/>
              </a:rPr>
              <a:t>1</a:t>
            </a:r>
            <a:r>
              <a:rPr lang="zh-CN" altLang="en-US" sz="2800" b="1">
                <a:solidFill>
                  <a:schemeClr val="tx1">
                    <a:lumMod val="50000"/>
                    <a:lumOff val="50000"/>
                  </a:schemeClr>
                </a:solidFill>
                <a:latin typeface="Helvetica Bold" charset="0"/>
                <a:cs typeface="Helvetica Bold" charset="0"/>
                <a:sym typeface="+mn-ea"/>
              </a:rPr>
              <a:t>日</a:t>
            </a:r>
            <a:r>
              <a:rPr lang="en-US" altLang="zh-CN" sz="2800" b="1">
                <a:solidFill>
                  <a:schemeClr val="tx1">
                    <a:lumMod val="50000"/>
                    <a:lumOff val="50000"/>
                  </a:schemeClr>
                </a:solidFill>
                <a:latin typeface="Helvetica Bold" charset="0"/>
                <a:cs typeface="Helvetica Bold" charset="0"/>
                <a:sym typeface="+mn-ea"/>
              </a:rPr>
              <a:t>B</a:t>
            </a:r>
            <a:r>
              <a:rPr lang="zh-CN" altLang="en-US" sz="2800" b="1">
                <a:solidFill>
                  <a:schemeClr val="tx1">
                    <a:lumMod val="50000"/>
                    <a:lumOff val="50000"/>
                  </a:schemeClr>
                </a:solidFill>
                <a:latin typeface="Helvetica Bold" charset="0"/>
                <a:cs typeface="Helvetica Bold" charset="0"/>
                <a:sym typeface="+mn-ea"/>
              </a:rPr>
              <a:t>就支付给</a:t>
            </a:r>
            <a:r>
              <a:rPr lang="en-US" altLang="zh-CN" sz="2800" b="1">
                <a:solidFill>
                  <a:schemeClr val="tx1">
                    <a:lumMod val="50000"/>
                    <a:lumOff val="50000"/>
                  </a:schemeClr>
                </a:solidFill>
                <a:latin typeface="Helvetica Bold" charset="0"/>
                <a:cs typeface="Helvetica Bold" charset="0"/>
                <a:sym typeface="+mn-ea"/>
              </a:rPr>
              <a:t>A</a:t>
            </a:r>
            <a:r>
              <a:rPr lang="zh-CN" altLang="en-US" sz="2800" b="1">
                <a:solidFill>
                  <a:schemeClr val="tx1">
                    <a:lumMod val="50000"/>
                    <a:lumOff val="50000"/>
                  </a:schemeClr>
                </a:solidFill>
                <a:latin typeface="Helvetica Bold" charset="0"/>
                <a:cs typeface="Helvetica Bold" charset="0"/>
                <a:sym typeface="+mn-ea"/>
              </a:rPr>
              <a:t>，</a:t>
            </a:r>
            <a:r>
              <a:rPr lang="en-US" altLang="zh-CN" sz="2800" b="1">
                <a:solidFill>
                  <a:schemeClr val="tx1">
                    <a:lumMod val="50000"/>
                    <a:lumOff val="50000"/>
                  </a:schemeClr>
                </a:solidFill>
                <a:latin typeface="Helvetica Bold" charset="0"/>
                <a:cs typeface="Helvetica Bold" charset="0"/>
                <a:sym typeface="+mn-ea"/>
              </a:rPr>
              <a:t>10</a:t>
            </a:r>
            <a:r>
              <a:rPr lang="zh-CN" altLang="en-US" sz="2800" b="1">
                <a:solidFill>
                  <a:schemeClr val="tx1">
                    <a:lumMod val="50000"/>
                    <a:lumOff val="50000"/>
                  </a:schemeClr>
                </a:solidFill>
                <a:latin typeface="Helvetica Bold" charset="0"/>
                <a:cs typeface="Helvetica Bold" charset="0"/>
                <a:sym typeface="+mn-ea"/>
              </a:rPr>
              <a:t>万美元的保证金</a:t>
            </a:r>
            <a:r>
              <a:rPr lang="en-US" altLang="zh-CN" sz="2800" b="1">
                <a:solidFill>
                  <a:schemeClr val="tx1">
                    <a:lumMod val="50000"/>
                    <a:lumOff val="50000"/>
                  </a:schemeClr>
                </a:solidFill>
                <a:latin typeface="Helvetica Bold" charset="0"/>
                <a:cs typeface="Helvetica Bold" charset="0"/>
                <a:sym typeface="+mn-ea"/>
              </a:rPr>
              <a:t>,</a:t>
            </a:r>
            <a:r>
              <a:rPr lang="zh-CN" altLang="en-US" sz="2800" b="1">
                <a:solidFill>
                  <a:schemeClr val="tx1">
                    <a:lumMod val="50000"/>
                    <a:lumOff val="50000"/>
                  </a:schemeClr>
                </a:solidFill>
                <a:latin typeface="Helvetica Bold" charset="0"/>
                <a:cs typeface="Helvetica Bold" charset="0"/>
                <a:sym typeface="+mn-ea"/>
              </a:rPr>
              <a:t>如果</a:t>
            </a:r>
            <a:r>
              <a:rPr lang="en-US" altLang="zh-CN" sz="2800" b="1">
                <a:solidFill>
                  <a:schemeClr val="tx1">
                    <a:lumMod val="50000"/>
                    <a:lumOff val="50000"/>
                  </a:schemeClr>
                </a:solidFill>
                <a:latin typeface="Helvetica Bold" charset="0"/>
                <a:cs typeface="Helvetica Bold" charset="0"/>
                <a:sym typeface="+mn-ea"/>
              </a:rPr>
              <a:t>2024</a:t>
            </a:r>
            <a:r>
              <a:rPr lang="zh-CN" altLang="en-US" sz="2800" b="1">
                <a:solidFill>
                  <a:schemeClr val="tx1">
                    <a:lumMod val="50000"/>
                    <a:lumOff val="50000"/>
                  </a:schemeClr>
                </a:solidFill>
                <a:latin typeface="Helvetica Bold" charset="0"/>
                <a:cs typeface="Helvetica Bold" charset="0"/>
                <a:sym typeface="+mn-ea"/>
              </a:rPr>
              <a:t>年</a:t>
            </a:r>
            <a:r>
              <a:rPr lang="en-US" altLang="zh-CN" sz="2800" b="1">
                <a:solidFill>
                  <a:schemeClr val="tx1">
                    <a:lumMod val="50000"/>
                    <a:lumOff val="50000"/>
                  </a:schemeClr>
                </a:solidFill>
                <a:latin typeface="Helvetica Bold" charset="0"/>
                <a:cs typeface="Helvetica Bold" charset="0"/>
                <a:sym typeface="+mn-ea"/>
              </a:rPr>
              <a:t>6</a:t>
            </a:r>
            <a:r>
              <a:rPr lang="zh-CN" altLang="en-US" sz="2800" b="1">
                <a:solidFill>
                  <a:schemeClr val="tx1">
                    <a:lumMod val="50000"/>
                    <a:lumOff val="50000"/>
                  </a:schemeClr>
                </a:solidFill>
                <a:latin typeface="Helvetica Bold" charset="0"/>
                <a:cs typeface="Helvetica Bold" charset="0"/>
                <a:sym typeface="+mn-ea"/>
              </a:rPr>
              <a:t>月</a:t>
            </a:r>
            <a:r>
              <a:rPr lang="en-US" altLang="zh-CN" sz="2800" b="1">
                <a:solidFill>
                  <a:schemeClr val="tx1">
                    <a:lumMod val="50000"/>
                    <a:lumOff val="50000"/>
                  </a:schemeClr>
                </a:solidFill>
                <a:latin typeface="Helvetica Bold" charset="0"/>
                <a:cs typeface="Helvetica Bold" charset="0"/>
                <a:sym typeface="+mn-ea"/>
              </a:rPr>
              <a:t>1</a:t>
            </a:r>
            <a:r>
              <a:rPr lang="zh-CN" altLang="en-US" sz="2800" b="1">
                <a:solidFill>
                  <a:schemeClr val="tx1">
                    <a:lumMod val="50000"/>
                    <a:lumOff val="50000"/>
                  </a:schemeClr>
                </a:solidFill>
                <a:latin typeface="Helvetica Bold" charset="0"/>
                <a:cs typeface="Helvetica Bold" charset="0"/>
                <a:sym typeface="+mn-ea"/>
              </a:rPr>
              <a:t>日</a:t>
            </a:r>
            <a:r>
              <a:rPr lang="en-US" altLang="zh-CN" sz="2800" b="1">
                <a:solidFill>
                  <a:schemeClr val="tx1">
                    <a:lumMod val="50000"/>
                    <a:lumOff val="50000"/>
                  </a:schemeClr>
                </a:solidFill>
                <a:latin typeface="Helvetica Bold" charset="0"/>
                <a:cs typeface="Helvetica Bold" charset="0"/>
                <a:sym typeface="+mn-ea"/>
              </a:rPr>
              <a:t>B</a:t>
            </a:r>
            <a:r>
              <a:rPr lang="zh-CN" altLang="en-US" sz="2800" b="1">
                <a:solidFill>
                  <a:schemeClr val="tx1">
                    <a:lumMod val="50000"/>
                    <a:lumOff val="50000"/>
                  </a:schemeClr>
                </a:solidFill>
                <a:latin typeface="Helvetica Bold" charset="0"/>
                <a:cs typeface="Helvetica Bold" charset="0"/>
                <a:sym typeface="+mn-ea"/>
              </a:rPr>
              <a:t>违约未支付剩余</a:t>
            </a:r>
            <a:r>
              <a:rPr lang="en-US" altLang="zh-CN" sz="2800" b="1">
                <a:solidFill>
                  <a:schemeClr val="tx1">
                    <a:lumMod val="50000"/>
                    <a:lumOff val="50000"/>
                  </a:schemeClr>
                </a:solidFill>
                <a:latin typeface="Helvetica Bold" charset="0"/>
                <a:cs typeface="Helvetica Bold" charset="0"/>
                <a:sym typeface="+mn-ea"/>
              </a:rPr>
              <a:t>40</a:t>
            </a:r>
            <a:r>
              <a:rPr lang="zh-CN" altLang="en-US" sz="2800" b="1">
                <a:solidFill>
                  <a:schemeClr val="tx1">
                    <a:lumMod val="50000"/>
                    <a:lumOff val="50000"/>
                  </a:schemeClr>
                </a:solidFill>
                <a:latin typeface="Helvetica Bold" charset="0"/>
                <a:cs typeface="Helvetica Bold" charset="0"/>
                <a:sym typeface="+mn-ea"/>
              </a:rPr>
              <a:t>万美元，</a:t>
            </a:r>
            <a:r>
              <a:rPr lang="en-US" altLang="zh-CN" sz="2800" b="1">
                <a:solidFill>
                  <a:schemeClr val="tx1">
                    <a:lumMod val="50000"/>
                    <a:lumOff val="50000"/>
                  </a:schemeClr>
                </a:solidFill>
                <a:latin typeface="Helvetica Bold" charset="0"/>
                <a:cs typeface="Helvetica Bold" charset="0"/>
                <a:sym typeface="+mn-ea"/>
              </a:rPr>
              <a:t>A</a:t>
            </a:r>
            <a:r>
              <a:rPr lang="zh-CN" altLang="en-US" sz="2800" b="1">
                <a:solidFill>
                  <a:schemeClr val="tx1">
                    <a:lumMod val="50000"/>
                    <a:lumOff val="50000"/>
                  </a:schemeClr>
                </a:solidFill>
                <a:latin typeface="Helvetica Bold" charset="0"/>
                <a:cs typeface="Helvetica Bold" charset="0"/>
                <a:sym typeface="+mn-ea"/>
              </a:rPr>
              <a:t>将不退还保证金，如果</a:t>
            </a:r>
            <a:r>
              <a:rPr lang="en-US" altLang="zh-CN" sz="2800" b="1">
                <a:solidFill>
                  <a:schemeClr val="tx1">
                    <a:lumMod val="50000"/>
                    <a:lumOff val="50000"/>
                  </a:schemeClr>
                </a:solidFill>
                <a:latin typeface="Helvetica Bold" charset="0"/>
                <a:cs typeface="Helvetica Bold" charset="0"/>
                <a:sym typeface="+mn-ea"/>
              </a:rPr>
              <a:t>2025</a:t>
            </a:r>
            <a:r>
              <a:rPr lang="zh-CN" altLang="en-US" sz="2800" b="1">
                <a:solidFill>
                  <a:schemeClr val="tx1">
                    <a:lumMod val="50000"/>
                    <a:lumOff val="50000"/>
                  </a:schemeClr>
                </a:solidFill>
                <a:latin typeface="Helvetica Bold" charset="0"/>
                <a:cs typeface="Helvetica Bold" charset="0"/>
                <a:sym typeface="+mn-ea"/>
              </a:rPr>
              <a:t>年</a:t>
            </a:r>
            <a:r>
              <a:rPr lang="en-US" altLang="zh-CN" sz="2800" b="1">
                <a:solidFill>
                  <a:schemeClr val="tx1">
                    <a:lumMod val="50000"/>
                    <a:lumOff val="50000"/>
                  </a:schemeClr>
                </a:solidFill>
                <a:latin typeface="Helvetica Bold" charset="0"/>
                <a:cs typeface="Helvetica Bold" charset="0"/>
                <a:sym typeface="+mn-ea"/>
              </a:rPr>
              <a:t>1</a:t>
            </a:r>
            <a:r>
              <a:rPr lang="zh-CN" altLang="en-US" sz="2800" b="1">
                <a:solidFill>
                  <a:schemeClr val="tx1">
                    <a:lumMod val="50000"/>
                    <a:lumOff val="50000"/>
                  </a:schemeClr>
                </a:solidFill>
                <a:latin typeface="Helvetica Bold" charset="0"/>
                <a:cs typeface="Helvetica Bold" charset="0"/>
                <a:sym typeface="+mn-ea"/>
              </a:rPr>
              <a:t>月</a:t>
            </a:r>
            <a:r>
              <a:rPr lang="en-US" altLang="zh-CN" sz="2800" b="1">
                <a:solidFill>
                  <a:schemeClr val="tx1">
                    <a:lumMod val="50000"/>
                    <a:lumOff val="50000"/>
                  </a:schemeClr>
                </a:solidFill>
                <a:latin typeface="Helvetica Bold" charset="0"/>
                <a:cs typeface="Helvetica Bold" charset="0"/>
                <a:sym typeface="+mn-ea"/>
              </a:rPr>
              <a:t>1</a:t>
            </a:r>
            <a:r>
              <a:rPr lang="zh-CN" altLang="en-US" sz="2800" b="1">
                <a:solidFill>
                  <a:schemeClr val="tx1">
                    <a:lumMod val="50000"/>
                    <a:lumOff val="50000"/>
                  </a:schemeClr>
                </a:solidFill>
                <a:latin typeface="Helvetica Bold" charset="0"/>
                <a:cs typeface="Helvetica Bold" charset="0"/>
                <a:sym typeface="+mn-ea"/>
              </a:rPr>
              <a:t>日</a:t>
            </a:r>
            <a:r>
              <a:rPr lang="en-US" altLang="zh-CN" sz="2800" b="1">
                <a:solidFill>
                  <a:schemeClr val="tx1">
                    <a:lumMod val="50000"/>
                    <a:lumOff val="50000"/>
                  </a:schemeClr>
                </a:solidFill>
                <a:latin typeface="Helvetica Bold" charset="0"/>
                <a:cs typeface="Helvetica Bold" charset="0"/>
                <a:sym typeface="+mn-ea"/>
              </a:rPr>
              <a:t>A</a:t>
            </a:r>
            <a:r>
              <a:rPr lang="zh-CN" altLang="en-US" sz="2800" b="1">
                <a:solidFill>
                  <a:schemeClr val="tx1">
                    <a:lumMod val="50000"/>
                    <a:lumOff val="50000"/>
                  </a:schemeClr>
                </a:solidFill>
                <a:latin typeface="Helvetica Bold" charset="0"/>
                <a:cs typeface="Helvetica Bold" charset="0"/>
                <a:sym typeface="+mn-ea"/>
              </a:rPr>
              <a:t>违约不给付</a:t>
            </a:r>
            <a:r>
              <a:rPr lang="en-US" altLang="zh-CN" sz="2800" b="1">
                <a:solidFill>
                  <a:schemeClr val="tx1">
                    <a:lumMod val="50000"/>
                    <a:lumOff val="50000"/>
                  </a:schemeClr>
                </a:solidFill>
                <a:latin typeface="Helvetica Bold" charset="0"/>
                <a:cs typeface="Helvetica Bold" charset="0"/>
                <a:sym typeface="+mn-ea"/>
              </a:rPr>
              <a:t>5</a:t>
            </a:r>
            <a:r>
              <a:rPr lang="zh-CN" altLang="en-US" sz="2800" b="1">
                <a:solidFill>
                  <a:schemeClr val="tx1">
                    <a:lumMod val="50000"/>
                    <a:lumOff val="50000"/>
                  </a:schemeClr>
                </a:solidFill>
                <a:latin typeface="Helvetica Bold" charset="0"/>
                <a:cs typeface="Helvetica Bold" charset="0"/>
                <a:sym typeface="+mn-ea"/>
              </a:rPr>
              <a:t>枚比特币，</a:t>
            </a:r>
            <a:r>
              <a:rPr lang="en-US" altLang="zh-CN" sz="2800" b="1">
                <a:solidFill>
                  <a:schemeClr val="tx1">
                    <a:lumMod val="50000"/>
                    <a:lumOff val="50000"/>
                  </a:schemeClr>
                </a:solidFill>
                <a:latin typeface="Helvetica Bold" charset="0"/>
                <a:cs typeface="Helvetica Bold" charset="0"/>
                <a:sym typeface="+mn-ea"/>
              </a:rPr>
              <a:t>B</a:t>
            </a:r>
            <a:r>
              <a:rPr lang="zh-CN" altLang="en-US" sz="2800" b="1">
                <a:solidFill>
                  <a:schemeClr val="tx1">
                    <a:lumMod val="50000"/>
                    <a:lumOff val="50000"/>
                  </a:schemeClr>
                </a:solidFill>
                <a:latin typeface="Helvetica Bold" charset="0"/>
                <a:cs typeface="Helvetica Bold" charset="0"/>
                <a:sym typeface="+mn-ea"/>
              </a:rPr>
              <a:t>有权要求</a:t>
            </a:r>
            <a:r>
              <a:rPr lang="en-US" altLang="zh-CN" sz="2800" b="1">
                <a:solidFill>
                  <a:schemeClr val="tx1">
                    <a:lumMod val="50000"/>
                    <a:lumOff val="50000"/>
                  </a:schemeClr>
                </a:solidFill>
                <a:latin typeface="Helvetica Bold" charset="0"/>
                <a:cs typeface="Helvetica Bold" charset="0"/>
                <a:sym typeface="+mn-ea"/>
              </a:rPr>
              <a:t>A</a:t>
            </a:r>
            <a:r>
              <a:rPr lang="zh-CN" altLang="en-US" sz="2800" b="1">
                <a:solidFill>
                  <a:schemeClr val="tx1">
                    <a:lumMod val="50000"/>
                    <a:lumOff val="50000"/>
                  </a:schemeClr>
                </a:solidFill>
                <a:latin typeface="Helvetica Bold" charset="0"/>
                <a:cs typeface="Helvetica Bold" charset="0"/>
                <a:sym typeface="+mn-ea"/>
              </a:rPr>
              <a:t>双倍返还保证金。</a:t>
            </a:r>
            <a:endPar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你可以自主选择你喜欢的汽车的颜色，只要它是黑色。”"/>
          <p:cNvSpPr txBox="1"/>
          <p:nvPr/>
        </p:nvSpPr>
        <p:spPr>
          <a:xfrm>
            <a:off x="2903220" y="3041650"/>
            <a:ext cx="13201015" cy="8491220"/>
          </a:xfrm>
          <a:prstGeom prst="rect">
            <a:avLst/>
          </a:prstGeom>
          <a:ln w="12700">
            <a:miter lim="400000"/>
          </a:ln>
        </p:spPr>
        <p:txBody>
          <a:bodyPr lIns="53574" tIns="53574" rIns="53574" bIns="53574" anchor="ctr"/>
          <a:lstStyle>
            <a:lvl1pPr algn="l" defTabSz="821690">
              <a:defRPr sz="7000" b="1">
                <a:solidFill>
                  <a:srgbClr val="535353"/>
                </a:solidFill>
              </a:defRPr>
            </a:lvl1pPr>
          </a:lstStyle>
          <a:p>
            <a:pPr eaLnBrk="1">
              <a:lnSpc>
                <a:spcPct val="150000"/>
              </a:lnSpc>
            </a:pPr>
            <a:endParaRPr lang="zh-CN" altLang="en-US" sz="9000">
              <a:solidFill>
                <a:srgbClr val="F98F1B"/>
              </a:solidFill>
              <a:ea typeface="宋体" charset="0"/>
            </a:endParaRPr>
          </a:p>
        </p:txBody>
      </p:sp>
      <p:pic>
        <p:nvPicPr>
          <p:cNvPr id="346"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5" name="“你可以自主选择你喜欢的汽车的颜色，只要它是黑色。”"/>
          <p:cNvSpPr txBox="1"/>
          <p:nvPr/>
        </p:nvSpPr>
        <p:spPr>
          <a:xfrm>
            <a:off x="2038985" y="2969260"/>
            <a:ext cx="13201015" cy="8491220"/>
          </a:xfrm>
          <a:prstGeom prst="rect">
            <a:avLst/>
          </a:prstGeom>
          <a:ln w="12700">
            <a:miter lim="400000"/>
          </a:ln>
        </p:spPr>
        <p:txBody>
          <a:bodyPr lIns="53574" tIns="53574" rIns="53574" bIns="53574" anchor="ctr"/>
          <a:lstStyle>
            <a:lvl1pPr algn="l" defTabSz="821690">
              <a:defRPr sz="7000" b="1">
                <a:solidFill>
                  <a:srgbClr val="535353"/>
                </a:solidFill>
              </a:defRPr>
            </a:lvl1pPr>
          </a:lstStyle>
          <a:p>
            <a:pPr eaLnBrk="1">
              <a:lnSpc>
                <a:spcPct val="150000"/>
              </a:lnSpc>
            </a:pPr>
            <a:r>
              <a:rPr lang="zh-CN" altLang="en-US" sz="9000">
                <a:solidFill>
                  <a:schemeClr val="tx1">
                    <a:lumMod val="50000"/>
                    <a:lumOff val="50000"/>
                  </a:schemeClr>
                </a:solidFill>
                <a:ea typeface="宋体" charset="0"/>
              </a:rPr>
              <a:t>永续合约</a:t>
            </a:r>
            <a:r>
              <a:rPr lang="zh-CN" altLang="en-US" sz="9000">
                <a:solidFill>
                  <a:schemeClr val="tx1">
                    <a:lumMod val="50000"/>
                    <a:lumOff val="50000"/>
                  </a:schemeClr>
                </a:solidFill>
                <a:ea typeface="宋体" charset="0"/>
              </a:rPr>
              <a:t>交易</a:t>
            </a:r>
            <a:endParaRPr lang="zh-CN" altLang="en-US" sz="9000">
              <a:solidFill>
                <a:schemeClr val="tx1">
                  <a:lumMod val="50000"/>
                  <a:lumOff val="50000"/>
                </a:schemeClr>
              </a:solidFill>
              <a:ea typeface="宋体" charset="0"/>
            </a:endParaRPr>
          </a:p>
        </p:txBody>
      </p:sp>
      <p:sp>
        <p:nvSpPr>
          <p:cNvPr id="2" name="文本框 1"/>
          <p:cNvSpPr txBox="1"/>
          <p:nvPr/>
        </p:nvSpPr>
        <p:spPr>
          <a:xfrm>
            <a:off x="9744075" y="2393315"/>
            <a:ext cx="12192000" cy="96215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l">
              <a:lnSpc>
                <a:spcPct val="200000"/>
              </a:lnSpc>
            </a:pP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一般而言，合约交易包括交割合约和永续合约两种交易方式，交割合约是一种有确定交割时间的合约交易模式</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合约双方会在指定的时间即交割日按合约中约定的价格进行交割结算。</a:t>
            </a:r>
            <a:endPar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endParaRPr>
          </a:p>
          <a:p>
            <a:pPr algn="l">
              <a:lnSpc>
                <a:spcPct val="200000"/>
              </a:lnSpc>
            </a:pP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上例中双方签订的合约就是交割合约，</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2024</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年</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6</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月</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1</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日是双方约定的</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交割时间</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100000</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美元的价格是双方约定的</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交割价格</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5</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枚比特币是双方约定的</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交易标的物</a:t>
            </a:r>
            <a:r>
              <a:rPr kumimoji="0" lang="en-US" altLang="zh-CN"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r>
              <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endParaRPr kumimoji="0" lang="zh-CN" altLang="en-US" sz="28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endParaRPr>
          </a:p>
          <a:p>
            <a:pPr algn="l">
              <a:lnSpc>
                <a:spcPct val="200000"/>
              </a:lnSpc>
            </a:pPr>
            <a:r>
              <a:rPr kumimoji="0" lang="zh-CN" altLang="en-US"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永续合约是合约交易中的另一种交易模式</a:t>
            </a:r>
            <a:r>
              <a:rPr kumimoji="0" lang="en-US" altLang="zh-CN"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r>
              <a:rPr kumimoji="0" lang="zh-CN" altLang="en-US"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交易双方初始交易不设交割时间</a:t>
            </a:r>
            <a:r>
              <a:rPr kumimoji="0" lang="en-US" altLang="zh-CN"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a:t>
            </a:r>
            <a:r>
              <a:rPr kumimoji="0" lang="zh-CN" altLang="en-US"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而是采取</a:t>
            </a:r>
            <a:r>
              <a:rPr kumimoji="0" lang="en-US" altLang="zh-CN"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24 </a:t>
            </a:r>
            <a:r>
              <a:rPr kumimoji="0" lang="zh-CN" altLang="en-US"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小时交易模式，永续合约一般会在交易之初设立初始保证金，比如交易者欲交易价值</a:t>
            </a:r>
            <a:r>
              <a:rPr kumimoji="0" lang="en-US" altLang="zh-CN"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1000 </a:t>
            </a:r>
            <a:r>
              <a:rPr kumimoji="0" lang="zh-CN" altLang="en-US"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美元的永续合约，交易合约设定初始保证金为合约交易价值的</a:t>
            </a:r>
            <a:r>
              <a:rPr kumimoji="0" lang="en-US" altLang="zh-CN"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 10%</a:t>
            </a:r>
            <a:r>
              <a:rPr kumimoji="0" lang="zh-CN" altLang="en-US"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，即交易方需支付</a:t>
            </a:r>
            <a:r>
              <a:rPr kumimoji="0" lang="en-US" altLang="zh-CN"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 100 </a:t>
            </a:r>
            <a:r>
              <a:rPr kumimoji="0" lang="zh-CN" altLang="en-US"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美元的初始保证金。一般情况下，只要用户不主动平仓或因保证金不足而被强制平仓，就可以一直持有永续合约。</a:t>
            </a:r>
            <a:endParaRPr kumimoji="0" lang="zh-CN" altLang="en-US" sz="2800" b="1" i="0" u="sng"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662" name="第3部分…"/>
          <p:cNvSpPr txBox="1"/>
          <p:nvPr/>
        </p:nvSpPr>
        <p:spPr>
          <a:xfrm>
            <a:off x="886778" y="2833639"/>
            <a:ext cx="8152130" cy="7066915"/>
          </a:xfrm>
          <a:prstGeom prst="rect">
            <a:avLst/>
          </a:prstGeom>
          <a:ln w="12700">
            <a:miter lim="400000"/>
          </a:ln>
        </p:spPr>
        <p:txBody>
          <a:bodyPr wrap="none" lIns="71433" tIns="71433" rIns="71433" bIns="71433" anchor="ctr">
            <a:spAutoFit/>
          </a:bodyPr>
          <a:lstStyle/>
          <a:p>
            <a:pPr algn="l" defTabSz="913765">
              <a:defRPr sz="10000" b="1">
                <a:solidFill>
                  <a:srgbClr val="F37E0B"/>
                </a:solidFill>
              </a:defRPr>
            </a:pPr>
            <a:r>
              <a:rPr lang="en-US" altLang="zh-CN" sz="9000">
                <a:solidFill>
                  <a:schemeClr val="tx1">
                    <a:lumMod val="50000"/>
                    <a:lumOff val="50000"/>
                  </a:schemeClr>
                </a:solidFill>
                <a:sym typeface="+mn-ea"/>
              </a:rPr>
              <a:t>1.</a:t>
            </a:r>
            <a:r>
              <a:rPr lang="zh-CN" altLang="en-US" sz="9000">
                <a:solidFill>
                  <a:schemeClr val="tx1">
                    <a:lumMod val="50000"/>
                    <a:lumOff val="50000"/>
                  </a:schemeClr>
                </a:solidFill>
                <a:sym typeface="+mn-ea"/>
              </a:rPr>
              <a:t>社会</a:t>
            </a:r>
            <a:r>
              <a:rPr lang="zh-CN" altLang="en-US" sz="9000">
                <a:solidFill>
                  <a:schemeClr val="tx1">
                    <a:lumMod val="50000"/>
                    <a:lumOff val="50000"/>
                  </a:schemeClr>
                </a:solidFill>
                <a:sym typeface="+mn-ea"/>
              </a:rPr>
              <a:t>影响</a:t>
            </a:r>
            <a:endParaRPr lang="zh-CN" altLang="en-US" sz="9000">
              <a:solidFill>
                <a:schemeClr val="tx1">
                  <a:lumMod val="50000"/>
                  <a:lumOff val="50000"/>
                </a:schemeClr>
              </a:solidFill>
              <a:sym typeface="+mn-ea"/>
            </a:endParaRPr>
          </a:p>
          <a:p>
            <a:pPr algn="l" defTabSz="913765">
              <a:defRPr sz="10000" b="1">
                <a:solidFill>
                  <a:srgbClr val="F37E0B"/>
                </a:solidFill>
              </a:defRPr>
            </a:pPr>
            <a:r>
              <a:rPr lang="en-US" altLang="zh-CN" sz="9000">
                <a:solidFill>
                  <a:schemeClr val="tx1">
                    <a:lumMod val="50000"/>
                    <a:lumOff val="50000"/>
                  </a:schemeClr>
                </a:solidFill>
                <a:sym typeface="+mn-ea"/>
              </a:rPr>
              <a:t>2.</a:t>
            </a:r>
            <a:r>
              <a:rPr lang="zh-CN" altLang="en-US" sz="9000">
                <a:solidFill>
                  <a:schemeClr val="tx1">
                    <a:lumMod val="50000"/>
                    <a:lumOff val="50000"/>
                  </a:schemeClr>
                </a:solidFill>
                <a:sym typeface="+mn-ea"/>
              </a:rPr>
              <a:t>自说自话</a:t>
            </a:r>
            <a:endParaRPr lang="zh-CN" altLang="en-US" sz="9000">
              <a:solidFill>
                <a:srgbClr val="F98F1B"/>
              </a:solidFill>
              <a:sym typeface="+mn-ea"/>
            </a:endParaRPr>
          </a:p>
          <a:p>
            <a:pPr algn="l" defTabSz="913765">
              <a:defRPr sz="10000" b="1">
                <a:solidFill>
                  <a:srgbClr val="F37E0B"/>
                </a:solidFill>
              </a:defRPr>
            </a:pPr>
            <a:r>
              <a:rPr lang="en-US" altLang="zh-CN" sz="9000">
                <a:solidFill>
                  <a:schemeClr val="tx1">
                    <a:lumMod val="50000"/>
                    <a:lumOff val="50000"/>
                  </a:schemeClr>
                </a:solidFill>
                <a:sym typeface="+mn-ea"/>
              </a:rPr>
              <a:t>3.</a:t>
            </a:r>
            <a:r>
              <a:rPr lang="zh-CN" altLang="en-US" sz="9000">
                <a:solidFill>
                  <a:schemeClr val="tx1">
                    <a:lumMod val="50000"/>
                    <a:lumOff val="50000"/>
                  </a:schemeClr>
                </a:solidFill>
                <a:sym typeface="+mn-ea"/>
              </a:rPr>
              <a:t>非法金融活动</a:t>
            </a:r>
            <a:endParaRPr lang="zh-CN" altLang="en-US" sz="9000">
              <a:solidFill>
                <a:schemeClr val="tx1">
                  <a:lumMod val="50000"/>
                  <a:lumOff val="50000"/>
                </a:schemeClr>
              </a:solidFill>
              <a:sym typeface="+mn-ea"/>
            </a:endParaRPr>
          </a:p>
          <a:p>
            <a:pPr algn="l" defTabSz="913765">
              <a:defRPr sz="10000" b="1">
                <a:solidFill>
                  <a:srgbClr val="F37E0B"/>
                </a:solidFill>
              </a:defRPr>
            </a:pPr>
            <a:r>
              <a:rPr lang="zh-CN" altLang="en-US" sz="9000">
                <a:solidFill>
                  <a:schemeClr val="tx1">
                    <a:lumMod val="50000"/>
                    <a:lumOff val="50000"/>
                  </a:schemeClr>
                </a:solidFill>
              </a:rPr>
              <a:t>认为是赌博</a:t>
            </a:r>
            <a:r>
              <a:rPr lang="zh-CN" altLang="en-US" sz="9000">
                <a:solidFill>
                  <a:schemeClr val="tx1">
                    <a:lumMod val="50000"/>
                    <a:lumOff val="50000"/>
                  </a:schemeClr>
                </a:solidFill>
              </a:rPr>
              <a:t>活动</a:t>
            </a:r>
            <a:endParaRPr lang="zh-CN" altLang="en-US" sz="9000">
              <a:solidFill>
                <a:schemeClr val="tx1">
                  <a:lumMod val="50000"/>
                  <a:lumOff val="50000"/>
                </a:schemeClr>
              </a:solidFill>
            </a:endParaRPr>
          </a:p>
          <a:p>
            <a:pPr algn="l" defTabSz="913765">
              <a:defRPr sz="10000" b="1">
                <a:solidFill>
                  <a:srgbClr val="F37E0B"/>
                </a:solidFill>
              </a:defRPr>
            </a:pPr>
            <a:endParaRPr lang="zh-CN" altLang="en-US" sz="9000">
              <a:solidFill>
                <a:schemeClr val="tx1">
                  <a:lumMod val="50000"/>
                  <a:lumOff val="50000"/>
                </a:schemeClr>
              </a:solidFill>
            </a:endParaRPr>
          </a:p>
        </p:txBody>
      </p:sp>
      <p:sp>
        <p:nvSpPr>
          <p:cNvPr id="3" name="文本框 2"/>
          <p:cNvSpPr txBox="1"/>
          <p:nvPr/>
        </p:nvSpPr>
        <p:spPr>
          <a:xfrm>
            <a:off x="10607675" y="-198755"/>
            <a:ext cx="14641195" cy="19888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ctr">
              <a:lnSpc>
                <a:spcPct val="200000"/>
              </a:lnSpc>
            </a:pPr>
            <a:r>
              <a:rPr lang="zh-CN" altLang="en-US" sz="6000" b="1">
                <a:solidFill>
                  <a:schemeClr val="tx1">
                    <a:lumMod val="50000"/>
                    <a:lumOff val="50000"/>
                  </a:schemeClr>
                </a:solidFill>
                <a:latin typeface="Helvetica Bold" charset="0"/>
                <a:cs typeface="Helvetica Bold" charset="0"/>
                <a:sym typeface="+mn-ea"/>
              </a:rPr>
              <a:t>法院认定赌博对吗</a:t>
            </a:r>
            <a:r>
              <a:rPr lang="en-US" altLang="zh-CN" sz="6000" b="1">
                <a:solidFill>
                  <a:schemeClr val="tx1">
                    <a:lumMod val="50000"/>
                    <a:lumOff val="50000"/>
                  </a:schemeClr>
                </a:solidFill>
                <a:latin typeface="Helvetica Bold" charset="0"/>
                <a:cs typeface="Helvetica Bold" charset="0"/>
                <a:sym typeface="+mn-ea"/>
              </a:rPr>
              <a:t>？</a:t>
            </a:r>
            <a:endParaRPr kumimoji="0" lang="en-US" altLang="zh-CN" sz="60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endParaRPr>
          </a:p>
        </p:txBody>
      </p:sp>
      <p:pic>
        <p:nvPicPr>
          <p:cNvPr id="4" name="图片 3"/>
          <p:cNvPicPr>
            <a:picLocks noChangeAspect="1"/>
          </p:cNvPicPr>
          <p:nvPr/>
        </p:nvPicPr>
        <p:blipFill>
          <a:blip r:embed="rId2"/>
          <a:stretch>
            <a:fillRect/>
          </a:stretch>
        </p:blipFill>
        <p:spPr>
          <a:xfrm>
            <a:off x="9455785" y="2033905"/>
            <a:ext cx="14270355" cy="10609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中国政府鼓励…"/>
          <p:cNvSpPr txBox="1"/>
          <p:nvPr/>
        </p:nvSpPr>
        <p:spPr>
          <a:xfrm>
            <a:off x="1247140" y="2177415"/>
            <a:ext cx="20557490" cy="1320800"/>
          </a:xfrm>
          <a:prstGeom prst="rect">
            <a:avLst/>
          </a:prstGeom>
          <a:ln w="12700">
            <a:miter lim="400000"/>
          </a:ln>
        </p:spPr>
        <p:txBody>
          <a:bodyPr wrap="square" lIns="45718" tIns="45718" rIns="45718" bIns="45718">
            <a:spAutoFit/>
          </a:bodyPr>
          <a:lstStyle/>
          <a:p>
            <a:pPr algn="ctr" defTabSz="913765">
              <a:defRPr sz="8000" b="1">
                <a:solidFill>
                  <a:srgbClr val="535353"/>
                </a:solidFill>
              </a:defRPr>
            </a:pPr>
            <a:r>
              <a:rPr lang="zh-CN">
                <a:ea typeface="宋体" pitchFamily="2" charset="-122"/>
              </a:rPr>
              <a:t>（插针——诈骗——二元期权——撮合</a:t>
            </a:r>
            <a:r>
              <a:rPr lang="zh-CN">
                <a:ea typeface="宋体" pitchFamily="2" charset="-122"/>
              </a:rPr>
              <a:t>交易）</a:t>
            </a:r>
            <a:endParaRPr lang="zh-CN">
              <a:ea typeface="宋体" pitchFamily="2" charset="-122"/>
            </a:endParaRPr>
          </a:p>
        </p:txBody>
      </p:sp>
      <p:pic>
        <p:nvPicPr>
          <p:cNvPr id="677"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679" name="文本框 3"/>
          <p:cNvSpPr txBox="1"/>
          <p:nvPr/>
        </p:nvSpPr>
        <p:spPr>
          <a:xfrm>
            <a:off x="12552680" y="5201920"/>
            <a:ext cx="7296785" cy="2072640"/>
          </a:xfrm>
          <a:prstGeom prst="rect">
            <a:avLst/>
          </a:prstGeom>
          <a:ln w="12700">
            <a:miter lim="400000"/>
          </a:ln>
        </p:spPr>
        <p:txBody>
          <a:bodyPr lIns="71433" tIns="71433" rIns="71433" bIns="71433" anchor="ctr">
            <a:noAutofit/>
          </a:bodyPr>
          <a:lstStyle>
            <a:lvl1pPr>
              <a:defRPr>
                <a:solidFill>
                  <a:srgbClr val="535353"/>
                </a:solidFill>
              </a:defRPr>
            </a:lvl1pPr>
          </a:lstStyle>
          <a:p>
            <a:pPr algn="l"/>
            <a:endParaRPr lang="zh-CN" sz="6000" b="1"/>
          </a:p>
        </p:txBody>
      </p:sp>
      <p:pic>
        <p:nvPicPr>
          <p:cNvPr id="4" name="图片 3"/>
          <p:cNvPicPr>
            <a:picLocks noChangeAspect="1"/>
          </p:cNvPicPr>
          <p:nvPr/>
        </p:nvPicPr>
        <p:blipFill>
          <a:blip r:embed="rId2"/>
          <a:stretch>
            <a:fillRect/>
          </a:stretch>
        </p:blipFill>
        <p:spPr>
          <a:xfrm>
            <a:off x="12407900" y="4625340"/>
            <a:ext cx="10629900" cy="6019800"/>
          </a:xfrm>
          <a:prstGeom prst="rect">
            <a:avLst/>
          </a:prstGeom>
        </p:spPr>
      </p:pic>
      <p:pic>
        <p:nvPicPr>
          <p:cNvPr id="5" name="图片 4"/>
          <p:cNvPicPr>
            <a:picLocks noChangeAspect="1"/>
          </p:cNvPicPr>
          <p:nvPr/>
        </p:nvPicPr>
        <p:blipFill>
          <a:blip r:embed="rId3"/>
          <a:stretch>
            <a:fillRect/>
          </a:stretch>
        </p:blipFill>
        <p:spPr>
          <a:xfrm>
            <a:off x="1390650" y="4409440"/>
            <a:ext cx="9981565" cy="6299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98805" y="3473450"/>
            <a:ext cx="10901680" cy="5180330"/>
          </a:xfrm>
          <a:prstGeom prst="rect">
            <a:avLst/>
          </a:prstGeom>
        </p:spPr>
        <p:txBody>
          <a:bodyPr>
            <a:noAutofit/>
          </a:bodyPr>
          <a:p>
            <a:pPr marL="0" indent="0" algn="just" defTabSz="266700">
              <a:spcBef>
                <a:spcPct val="0"/>
              </a:spcBef>
              <a:spcAft>
                <a:spcPct val="0"/>
              </a:spcAft>
            </a:pPr>
            <a:r>
              <a:rPr lang="zh-CN" altLang="en-US" sz="3600">
                <a:latin typeface="宋体"/>
                <a:ea typeface="宋体"/>
              </a:rPr>
              <a:t>本案</a:t>
            </a:r>
            <a:r>
              <a:rPr lang="en-US" altLang="zh-CN" sz="3600">
                <a:latin typeface="Calibri" panose="020F0502020204030204"/>
                <a:ea typeface="宋体"/>
              </a:rPr>
              <a:t>“BKEX”</a:t>
            </a:r>
            <a:r>
              <a:rPr lang="zh-CN" altLang="en-US" sz="3600">
                <a:latin typeface="宋体"/>
                <a:ea typeface="宋体"/>
              </a:rPr>
              <a:t>交易平台的盈利方式是</a:t>
            </a:r>
            <a:r>
              <a:rPr lang="zh-CN" altLang="en-US" sz="3600">
                <a:latin typeface="Calibri" panose="020F0502020204030204"/>
                <a:ea typeface="宋体"/>
              </a:rPr>
              <a:t>“</a:t>
            </a:r>
            <a:r>
              <a:rPr lang="zh-CN" altLang="en-US" sz="3600">
                <a:latin typeface="宋体"/>
                <a:ea typeface="宋体"/>
              </a:rPr>
              <a:t>通过收取玩家合约交易开</a:t>
            </a:r>
            <a:r>
              <a:rPr lang="zh-CN" altLang="en-US" sz="3600">
                <a:latin typeface="Calibri" panose="020F0502020204030204"/>
                <a:ea typeface="宋体"/>
              </a:rPr>
              <a:t>、</a:t>
            </a:r>
            <a:r>
              <a:rPr lang="zh-CN" altLang="en-US" sz="3600">
                <a:latin typeface="宋体"/>
                <a:ea typeface="宋体"/>
              </a:rPr>
              <a:t>平仓手续费、退场提现手续费以及强行平仓后的仓内资金等</a:t>
            </a:r>
            <a:r>
              <a:rPr lang="zh-CN" altLang="en-US" sz="3600">
                <a:latin typeface="Calibri" panose="020F0502020204030204"/>
                <a:ea typeface="宋体"/>
              </a:rPr>
              <a:t>”</a:t>
            </a:r>
            <a:r>
              <a:rPr lang="zh-CN" altLang="en-US" sz="3600">
                <a:latin typeface="宋体"/>
                <a:ea typeface="宋体"/>
              </a:rPr>
              <a:t>，据此可知，</a:t>
            </a:r>
            <a:r>
              <a:rPr lang="en-US" altLang="zh-CN" sz="3600">
                <a:latin typeface="Calibri" panose="020F0502020204030204"/>
                <a:ea typeface="宋体"/>
              </a:rPr>
              <a:t>“BKEX”</a:t>
            </a:r>
            <a:r>
              <a:rPr lang="zh-CN" altLang="en-US" sz="3600">
                <a:latin typeface="宋体"/>
                <a:ea typeface="宋体"/>
              </a:rPr>
              <a:t>交易所是参照现代金融期货市场模式开展的合约业务，</a:t>
            </a:r>
            <a:r>
              <a:rPr lang="zh-CN" altLang="en-US" sz="3600" b="1" u="sng">
                <a:latin typeface="宋体"/>
                <a:ea typeface="宋体"/>
              </a:rPr>
              <a:t>交易所只是起居中撮合作用，并不与交易者处于对赌状态，交易所收取的是正常的手续费，而不是固定从他人赌博赢取的财物中</a:t>
            </a:r>
            <a:r>
              <a:rPr lang="en-US" altLang="zh-CN" sz="3600" b="1" u="sng">
                <a:latin typeface="Calibri" panose="020F0502020204030204"/>
                <a:ea typeface="宋体"/>
              </a:rPr>
              <a:t>(</a:t>
            </a:r>
            <a:r>
              <a:rPr lang="zh-CN" altLang="en-US" sz="3600" b="1" u="sng">
                <a:latin typeface="宋体"/>
                <a:ea typeface="宋体"/>
              </a:rPr>
              <a:t>或赌注中</a:t>
            </a:r>
            <a:r>
              <a:rPr lang="en-US" altLang="zh-CN" sz="3600" b="1" u="sng">
                <a:latin typeface="Calibri" panose="020F0502020204030204"/>
                <a:ea typeface="宋体"/>
              </a:rPr>
              <a:t>)</a:t>
            </a:r>
            <a:r>
              <a:rPr lang="zh-CN" altLang="en-US" sz="3600" b="1" u="sng">
                <a:latin typeface="宋体"/>
                <a:ea typeface="宋体"/>
              </a:rPr>
              <a:t>按照一定比例抽取费用。</a:t>
            </a:r>
            <a:endParaRPr lang="zh-CN" altLang="en-US" sz="3600" b="1" u="sng">
              <a:latin typeface="宋体"/>
              <a:ea typeface="宋体"/>
            </a:endParaRPr>
          </a:p>
        </p:txBody>
      </p:sp>
      <p:sp>
        <p:nvSpPr>
          <p:cNvPr id="3" name="文本框 2"/>
          <p:cNvSpPr txBox="1"/>
          <p:nvPr/>
        </p:nvSpPr>
        <p:spPr>
          <a:xfrm>
            <a:off x="11616055" y="592773"/>
            <a:ext cx="12347575" cy="11960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ctr"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mn-lt"/>
                <a:ea typeface="+mn-ea"/>
                <a:cs typeface="+mn-cs"/>
                <a:sym typeface="Helvetica"/>
              </a:rPr>
              <a:t>本案中合约交易，认为交易活动参与人本质上是做出了一种期货交易的行为，参与人先以</a:t>
            </a:r>
            <a:r>
              <a:rPr kumimoji="0" lang="en-US" altLang="zh-CN" sz="3200" b="0" i="0" u="none" strike="noStrike" cap="none" spc="0" normalizeH="0" baseline="0">
                <a:ln>
                  <a:noFill/>
                </a:ln>
                <a:solidFill>
                  <a:srgbClr val="000000"/>
                </a:solidFill>
                <a:effectLst/>
                <a:uFillTx/>
                <a:latin typeface="+mn-lt"/>
                <a:ea typeface="+mn-ea"/>
                <a:cs typeface="+mn-cs"/>
                <a:sym typeface="Helvetica"/>
              </a:rPr>
              <a:t>U</a:t>
            </a:r>
            <a:r>
              <a:rPr kumimoji="0" lang="zh-CN" altLang="en-US" sz="3200" b="0" i="0" u="none" strike="noStrike" cap="none" spc="0" normalizeH="0" baseline="0">
                <a:ln>
                  <a:noFill/>
                </a:ln>
                <a:solidFill>
                  <a:srgbClr val="000000"/>
                </a:solidFill>
                <a:effectLst/>
                <a:uFillTx/>
                <a:latin typeface="+mn-lt"/>
                <a:ea typeface="+mn-ea"/>
                <a:cs typeface="+mn-cs"/>
                <a:sym typeface="Helvetica"/>
              </a:rPr>
              <a:t>币作为抵押资金，向交易所借用杠杆资金（即金融行业里的头寸），然后根据自己对虚拟币市场判断选择买低卖高（做多），或者卖高买低（做空），故参与人的盈利取决于涨幅或者跌幅、以及杠杆倍率，如果参与人选择平仓以止盈或止损，则平台会进行平仓操作（即让参与人归还所借资金），整个交易即到此完成。</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mn-lt"/>
                <a:ea typeface="+mn-ea"/>
                <a:cs typeface="+mn-cs"/>
                <a:sym typeface="Helvetica"/>
              </a:rPr>
              <a:t>该交易模式有如下特点：</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a:p>
            <a:pPr marL="0" marR="0" indent="0" algn="l" defTabSz="821055"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1.</a:t>
            </a:r>
            <a:r>
              <a:rPr kumimoji="0" lang="zh-CN" altLang="en-US" sz="3200" b="0" i="0" u="none" strike="noStrike" cap="none" spc="0" normalizeH="0" baseline="0">
                <a:ln>
                  <a:noFill/>
                </a:ln>
                <a:solidFill>
                  <a:srgbClr val="000000"/>
                </a:solidFill>
                <a:effectLst/>
                <a:uFillTx/>
                <a:latin typeface="+mn-lt"/>
                <a:ea typeface="+mn-ea"/>
                <a:cs typeface="+mn-cs"/>
                <a:sym typeface="Helvetica"/>
              </a:rPr>
              <a:t>交易参与人可以随时开仓、平仓，交易参与人完全掌控个人交易账户，不存在任何赌约结果形式，参与人可以随时撤出交易，而参与人并非只有盈利亏损涨跌两种可能，还有可能不赚不亏；</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a:p>
            <a:pPr marL="0" marR="0" indent="0" algn="l" defTabSz="821055"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2.</a:t>
            </a:r>
            <a:r>
              <a:rPr kumimoji="0" lang="zh-CN" altLang="en-US" sz="3200" b="0" i="0" u="none" strike="noStrike" cap="none" spc="0" normalizeH="0" baseline="0">
                <a:ln>
                  <a:noFill/>
                </a:ln>
                <a:solidFill>
                  <a:srgbClr val="000000"/>
                </a:solidFill>
                <a:effectLst/>
                <a:uFillTx/>
                <a:latin typeface="+mn-lt"/>
                <a:ea typeface="+mn-ea"/>
                <a:cs typeface="+mn-cs"/>
                <a:sym typeface="Helvetica"/>
              </a:rPr>
              <a:t>交易参与人可以设置合理的仓位、投资交易组合，如与现货配合进行套期保值、多空对冲等，并非只有买涨买跌二元性质，而是多元的，杠杆倍率也不一定都是高倍杠杆，也有可能是低倍率，全凭参与人依照现实情况自我选择；</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a:p>
            <a:pPr marL="0" marR="0" indent="0" algn="l" defTabSz="821055"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3.</a:t>
            </a:r>
            <a:r>
              <a:rPr kumimoji="0" lang="zh-CN" altLang="en-US" sz="3200" b="0" i="0" u="none" strike="noStrike" cap="none" spc="0" normalizeH="0" baseline="0">
                <a:ln>
                  <a:noFill/>
                </a:ln>
                <a:solidFill>
                  <a:srgbClr val="000000"/>
                </a:solidFill>
                <a:effectLst/>
                <a:uFillTx/>
                <a:latin typeface="+mn-lt"/>
                <a:ea typeface="+mn-ea"/>
                <a:cs typeface="+mn-cs"/>
                <a:sym typeface="Helvetica"/>
              </a:rPr>
              <a:t>交易参与人的盈亏情况取决于开仓价格、币价涨跌幅以及杠杆倍率，即：</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mn-lt"/>
                <a:ea typeface="+mn-ea"/>
                <a:cs typeface="+mn-cs"/>
                <a:sym typeface="Helvetica"/>
              </a:rPr>
              <a:t>实际盈亏涨跌幅</a:t>
            </a:r>
            <a:r>
              <a:rPr kumimoji="0" lang="en-US" altLang="zh-CN" sz="3200" b="0" i="0" u="none" strike="noStrike" cap="none" spc="0" normalizeH="0" baseline="0">
                <a:ln>
                  <a:noFill/>
                </a:ln>
                <a:solidFill>
                  <a:srgbClr val="000000"/>
                </a:solidFill>
                <a:effectLst/>
                <a:uFillTx/>
                <a:latin typeface="+mn-lt"/>
                <a:ea typeface="+mn-ea"/>
                <a:cs typeface="+mn-cs"/>
                <a:sym typeface="Helvetica"/>
              </a:rPr>
              <a:t> (%) = (</a:t>
            </a:r>
            <a:r>
              <a:rPr kumimoji="0" lang="zh-CN" altLang="en-US" sz="3200" b="0" i="0" u="none" strike="noStrike" cap="none" spc="0" normalizeH="0" baseline="0">
                <a:ln>
                  <a:noFill/>
                </a:ln>
                <a:solidFill>
                  <a:srgbClr val="000000"/>
                </a:solidFill>
                <a:effectLst/>
                <a:uFillTx/>
                <a:latin typeface="+mn-lt"/>
                <a:ea typeface="+mn-ea"/>
                <a:cs typeface="+mn-cs"/>
                <a:sym typeface="Helvetica"/>
              </a:rPr>
              <a:t>当前市价</a:t>
            </a:r>
            <a:r>
              <a:rPr kumimoji="0" lang="en-US" altLang="zh-CN" sz="3200" b="0" i="0" u="none" strike="noStrike" cap="none" spc="0" normalizeH="0" baseline="0">
                <a:ln>
                  <a:noFill/>
                </a:ln>
                <a:solidFill>
                  <a:srgbClr val="000000"/>
                </a:solidFill>
                <a:effectLst/>
                <a:uFillTx/>
                <a:latin typeface="+mn-lt"/>
                <a:ea typeface="+mn-ea"/>
                <a:cs typeface="+mn-cs"/>
                <a:sym typeface="Helvetica"/>
              </a:rPr>
              <a:t> - </a:t>
            </a:r>
            <a:r>
              <a:rPr kumimoji="0" lang="zh-CN" altLang="en-US" sz="3200" b="0" i="0" u="none" strike="noStrike" cap="none" spc="0" normalizeH="0" baseline="0">
                <a:ln>
                  <a:noFill/>
                </a:ln>
                <a:solidFill>
                  <a:srgbClr val="000000"/>
                </a:solidFill>
                <a:effectLst/>
                <a:uFillTx/>
                <a:latin typeface="+mn-lt"/>
                <a:ea typeface="+mn-ea"/>
                <a:cs typeface="+mn-cs"/>
                <a:sym typeface="Helvetica"/>
              </a:rPr>
              <a:t>开仓价格</a:t>
            </a:r>
            <a:r>
              <a:rPr kumimoji="0" lang="en-US" altLang="zh-CN" sz="3200" b="0" i="0" u="none" strike="noStrike" cap="none" spc="0" normalizeH="0" baseline="0">
                <a:ln>
                  <a:noFill/>
                </a:ln>
                <a:solidFill>
                  <a:srgbClr val="000000"/>
                </a:solidFill>
                <a:effectLst/>
                <a:uFillTx/>
                <a:latin typeface="+mn-lt"/>
                <a:ea typeface="+mn-ea"/>
                <a:cs typeface="+mn-cs"/>
                <a:sym typeface="Helvetica"/>
              </a:rPr>
              <a:t>) / </a:t>
            </a:r>
            <a:r>
              <a:rPr kumimoji="0" lang="zh-CN" altLang="en-US" sz="3200" b="0" i="0" u="none" strike="noStrike" cap="none" spc="0" normalizeH="0" baseline="0">
                <a:ln>
                  <a:noFill/>
                </a:ln>
                <a:solidFill>
                  <a:srgbClr val="000000"/>
                </a:solidFill>
                <a:effectLst/>
                <a:uFillTx/>
                <a:latin typeface="+mn-lt"/>
                <a:ea typeface="+mn-ea"/>
                <a:cs typeface="+mn-cs"/>
                <a:sym typeface="Helvetica"/>
              </a:rPr>
              <a:t>开仓价格</a:t>
            </a:r>
            <a:r>
              <a:rPr kumimoji="0" lang="en-US" altLang="zh-CN" sz="3200" b="0" i="0" u="none" strike="noStrike" cap="none" spc="0" normalizeH="0" baseline="0">
                <a:ln>
                  <a:noFill/>
                </a:ln>
                <a:solidFill>
                  <a:srgbClr val="000000"/>
                </a:solidFill>
                <a:effectLst/>
                <a:uFillTx/>
                <a:latin typeface="+mn-lt"/>
                <a:ea typeface="+mn-ea"/>
                <a:cs typeface="+mn-cs"/>
                <a:sym typeface="Helvetica"/>
              </a:rPr>
              <a:t> </a:t>
            </a:r>
            <a:r>
              <a:rPr kumimoji="0" lang="en-US" altLang="en-US" sz="3200" b="0" i="0" u="none" strike="noStrike" cap="none" spc="0" normalizeH="0" baseline="0">
                <a:ln>
                  <a:noFill/>
                </a:ln>
                <a:solidFill>
                  <a:srgbClr val="000000"/>
                </a:solidFill>
                <a:effectLst/>
                <a:uFillTx/>
                <a:latin typeface="+mn-lt"/>
                <a:ea typeface="+mn-ea"/>
                <a:cs typeface="+mn-cs"/>
                <a:sym typeface="Helvetica"/>
              </a:rPr>
              <a:t>×</a:t>
            </a:r>
            <a:r>
              <a:rPr kumimoji="0" lang="en-US" altLang="zh-CN" sz="3200" b="0" i="0" u="none" strike="noStrike" cap="none" spc="0" normalizeH="0" baseline="0">
                <a:ln>
                  <a:noFill/>
                </a:ln>
                <a:solidFill>
                  <a:srgbClr val="000000"/>
                </a:solidFill>
                <a:effectLst/>
                <a:uFillTx/>
                <a:latin typeface="+mn-lt"/>
                <a:ea typeface="+mn-ea"/>
                <a:cs typeface="+mn-cs"/>
                <a:sym typeface="Helvetica"/>
              </a:rPr>
              <a:t> </a:t>
            </a:r>
            <a:r>
              <a:rPr kumimoji="0" lang="zh-CN" altLang="en-US" sz="3200" b="0" i="0" u="none" strike="noStrike" cap="none" spc="0" normalizeH="0" baseline="0">
                <a:ln>
                  <a:noFill/>
                </a:ln>
                <a:solidFill>
                  <a:srgbClr val="000000"/>
                </a:solidFill>
                <a:effectLst/>
                <a:uFillTx/>
                <a:latin typeface="+mn-lt"/>
                <a:ea typeface="+mn-ea"/>
                <a:cs typeface="+mn-cs"/>
                <a:sym typeface="Helvetica"/>
              </a:rPr>
              <a:t>杠杆倍率</a:t>
            </a:r>
            <a:r>
              <a:rPr kumimoji="0" lang="en-US" altLang="zh-CN" sz="3200" b="0" i="0" u="none" strike="noStrike" cap="none" spc="0" normalizeH="0" baseline="0">
                <a:ln>
                  <a:noFill/>
                </a:ln>
                <a:solidFill>
                  <a:srgbClr val="000000"/>
                </a:solidFill>
                <a:effectLst/>
                <a:uFillTx/>
                <a:latin typeface="+mn-lt"/>
                <a:ea typeface="+mn-ea"/>
                <a:cs typeface="+mn-cs"/>
                <a:sym typeface="Helvetica"/>
              </a:rPr>
              <a:t> </a:t>
            </a:r>
            <a:r>
              <a:rPr kumimoji="0" lang="en-US" altLang="en-US" sz="3200" b="0" i="0" u="none" strike="noStrike" cap="none" spc="0" normalizeH="0" baseline="0">
                <a:ln>
                  <a:noFill/>
                </a:ln>
                <a:solidFill>
                  <a:srgbClr val="000000"/>
                </a:solidFill>
                <a:effectLst/>
                <a:uFillTx/>
                <a:latin typeface="+mn-lt"/>
                <a:ea typeface="+mn-ea"/>
                <a:cs typeface="+mn-cs"/>
                <a:sym typeface="Helvetica"/>
              </a:rPr>
              <a:t>×</a:t>
            </a:r>
            <a:r>
              <a:rPr kumimoji="0" lang="en-US" altLang="zh-CN" sz="3200" b="0" i="0" u="none" strike="noStrike" cap="none" spc="0" normalizeH="0" baseline="0">
                <a:ln>
                  <a:noFill/>
                </a:ln>
                <a:solidFill>
                  <a:srgbClr val="000000"/>
                </a:solidFill>
                <a:effectLst/>
                <a:uFillTx/>
                <a:latin typeface="+mn-lt"/>
                <a:ea typeface="+mn-ea"/>
                <a:cs typeface="+mn-cs"/>
                <a:sym typeface="Helvetica"/>
              </a:rPr>
              <a:t> 100%</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mn-lt"/>
                <a:ea typeface="+mn-ea"/>
                <a:cs typeface="+mn-cs"/>
                <a:sym typeface="Helvetica"/>
              </a:rPr>
              <a:t>依照该公式，永续合约模式显然与最高检指导性案例</a:t>
            </a:r>
            <a:r>
              <a:rPr kumimoji="0" lang="en-US" altLang="zh-CN" sz="3200" b="0" i="0" u="none" strike="noStrike" cap="none" spc="0" normalizeH="0" baseline="0">
                <a:ln>
                  <a:noFill/>
                </a:ln>
                <a:solidFill>
                  <a:srgbClr val="000000"/>
                </a:solidFill>
                <a:effectLst/>
                <a:uFillTx/>
                <a:latin typeface="+mn-lt"/>
                <a:ea typeface="+mn-ea"/>
                <a:cs typeface="+mn-cs"/>
                <a:sym typeface="Helvetica"/>
              </a:rPr>
              <a:t>146</a:t>
            </a:r>
            <a:r>
              <a:rPr kumimoji="0" lang="zh-CN" altLang="en-US" sz="3200" b="0" i="0" u="none" strike="noStrike" cap="none" spc="0" normalizeH="0" baseline="0">
                <a:ln>
                  <a:noFill/>
                </a:ln>
                <a:solidFill>
                  <a:srgbClr val="000000"/>
                </a:solidFill>
                <a:effectLst/>
                <a:uFillTx/>
                <a:latin typeface="+mn-lt"/>
                <a:ea typeface="+mn-ea"/>
                <a:cs typeface="+mn-cs"/>
                <a:sym typeface="Helvetica"/>
              </a:rPr>
              <a:t>号案例为陈庆豪、陈淑娟、赵延海开设赌场案中输赢不与涨跌幅挂钩有着本质区别；</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mn-lt"/>
                <a:ea typeface="+mn-ea"/>
                <a:cs typeface="+mn-cs"/>
                <a:sym typeface="Helvetica"/>
              </a:rPr>
              <a:t>每笔交易都会产生固定比例的交易手续费，该费用向交易参与人各方均收取，且不与最终盈亏结果挂钩，不存在赌场中的抽水渔利（只向赌胜方按比例抽取金额）</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5" name="文本框 4"/>
          <p:cNvSpPr txBox="1"/>
          <p:nvPr/>
        </p:nvSpPr>
        <p:spPr>
          <a:xfrm>
            <a:off x="3335020" y="2321560"/>
            <a:ext cx="17454880" cy="15062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noAutofit/>
          </a:bodyPr>
          <a:p>
            <a:pPr lvl="0" algn="ctr"/>
            <a:r>
              <a:rPr lang="zh-CN" altLang="en-US" sz="9000" b="1">
                <a:solidFill>
                  <a:schemeClr val="tx1">
                    <a:lumMod val="50000"/>
                    <a:lumOff val="50000"/>
                  </a:schemeClr>
                </a:solidFill>
                <a:sym typeface="微软雅黑" charset="-122"/>
              </a:rPr>
              <a:t>赌博</a:t>
            </a:r>
            <a:r>
              <a:rPr lang="en-US" altLang="zh-CN" sz="9000" b="1">
                <a:solidFill>
                  <a:schemeClr val="tx1">
                    <a:lumMod val="50000"/>
                    <a:lumOff val="50000"/>
                  </a:schemeClr>
                </a:solidFill>
                <a:sym typeface="微软雅黑" charset="-122"/>
              </a:rPr>
              <a:t>                  </a:t>
            </a:r>
            <a:r>
              <a:rPr lang="zh-CN" altLang="en-US" sz="9000" b="1">
                <a:solidFill>
                  <a:srgbClr val="F98F1B"/>
                </a:solidFill>
                <a:sym typeface="微软雅黑" charset="-122"/>
              </a:rPr>
              <a:t>金融</a:t>
            </a:r>
            <a:r>
              <a:rPr lang="zh-CN" altLang="en-US" sz="9000" b="1">
                <a:solidFill>
                  <a:srgbClr val="F98F1B"/>
                </a:solidFill>
                <a:sym typeface="微软雅黑" charset="-122"/>
              </a:rPr>
              <a:t>衍生品</a:t>
            </a:r>
            <a:endParaRPr lang="zh-CN" altLang="en-US" sz="9000" b="1">
              <a:solidFill>
                <a:srgbClr val="F98F1B"/>
              </a:solidFill>
              <a:sym typeface="微软雅黑" charset="-122"/>
            </a:endParaRPr>
          </a:p>
        </p:txBody>
      </p:sp>
      <p:sp>
        <p:nvSpPr>
          <p:cNvPr id="2" name="文本框 1"/>
          <p:cNvSpPr txBox="1"/>
          <p:nvPr/>
        </p:nvSpPr>
        <p:spPr>
          <a:xfrm>
            <a:off x="454660" y="3977323"/>
            <a:ext cx="12124690" cy="75901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ctr"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4400" b="0" i="0" u="none" strike="noStrike" cap="none" spc="0" normalizeH="0" baseline="0">
                <a:ln>
                  <a:noFill/>
                </a:ln>
                <a:solidFill>
                  <a:srgbClr val="000000"/>
                </a:solidFill>
                <a:effectLst/>
                <a:uFillTx/>
                <a:latin typeface="+mn-lt"/>
                <a:ea typeface="+mn-ea"/>
                <a:cs typeface="+mn-cs"/>
                <a:sym typeface="Helvetica"/>
              </a:rPr>
              <a:t>网上开设赌场中的</a:t>
            </a:r>
            <a:r>
              <a:rPr kumimoji="0" lang="en-US" altLang="zh-CN" sz="4400" b="0" i="0" u="none" strike="noStrike" cap="none" spc="0" normalizeH="0" baseline="0">
                <a:ln>
                  <a:noFill/>
                </a:ln>
                <a:solidFill>
                  <a:srgbClr val="000000"/>
                </a:solidFill>
                <a:effectLst/>
                <a:uFillTx/>
                <a:latin typeface="+mn-lt"/>
                <a:ea typeface="+mn-ea"/>
                <a:cs typeface="+mn-cs"/>
                <a:sym typeface="Helvetica"/>
              </a:rPr>
              <a:t>“</a:t>
            </a:r>
            <a:r>
              <a:rPr kumimoji="0" lang="zh-CN" altLang="en-US" sz="4400" b="0" i="0" u="none" strike="noStrike" cap="none" spc="0" normalizeH="0" baseline="0">
                <a:ln>
                  <a:noFill/>
                </a:ln>
                <a:solidFill>
                  <a:srgbClr val="000000"/>
                </a:solidFill>
                <a:effectLst/>
                <a:uFillTx/>
                <a:latin typeface="+mn-lt"/>
                <a:ea typeface="+mn-ea"/>
                <a:cs typeface="+mn-cs"/>
                <a:sym typeface="Helvetica"/>
              </a:rPr>
              <a:t>投注</a:t>
            </a:r>
            <a:r>
              <a:rPr kumimoji="0" lang="en-US" altLang="zh-CN" sz="4400" b="0" i="0" u="none" strike="noStrike" cap="none" spc="0" normalizeH="0" baseline="0">
                <a:ln>
                  <a:noFill/>
                </a:ln>
                <a:solidFill>
                  <a:srgbClr val="000000"/>
                </a:solidFill>
                <a:effectLst/>
                <a:uFillTx/>
                <a:latin typeface="+mn-lt"/>
                <a:ea typeface="+mn-ea"/>
                <a:cs typeface="+mn-cs"/>
                <a:sym typeface="Helvetica"/>
              </a:rPr>
              <a:t>”</a:t>
            </a:r>
            <a:r>
              <a:rPr kumimoji="0" lang="zh-CN" altLang="en-US" sz="4400" b="0" i="0" u="none" strike="noStrike" cap="none" spc="0" normalizeH="0" baseline="0">
                <a:ln>
                  <a:noFill/>
                </a:ln>
                <a:solidFill>
                  <a:srgbClr val="000000"/>
                </a:solidFill>
                <a:effectLst/>
                <a:uFillTx/>
                <a:latin typeface="+mn-lt"/>
                <a:ea typeface="+mn-ea"/>
                <a:cs typeface="+mn-cs"/>
                <a:sym typeface="Helvetica"/>
              </a:rPr>
              <a:t>，是指以一定的赌注</a:t>
            </a:r>
            <a:r>
              <a:rPr kumimoji="0" lang="en-US" altLang="zh-CN" sz="4400" b="0" i="0" u="none" strike="noStrike" cap="none" spc="0" normalizeH="0" baseline="0">
                <a:ln>
                  <a:noFill/>
                </a:ln>
                <a:solidFill>
                  <a:srgbClr val="000000"/>
                </a:solidFill>
                <a:effectLst/>
                <a:uFillTx/>
                <a:latin typeface="+mn-lt"/>
                <a:ea typeface="+mn-ea"/>
                <a:cs typeface="+mn-cs"/>
                <a:sym typeface="Helvetica"/>
              </a:rPr>
              <a:t>(</a:t>
            </a:r>
            <a:r>
              <a:rPr kumimoji="0" lang="zh-CN" altLang="en-US" sz="4400" b="0" i="0" u="none" strike="noStrike" cap="none" spc="0" normalizeH="0" baseline="0">
                <a:ln>
                  <a:noFill/>
                </a:ln>
                <a:solidFill>
                  <a:srgbClr val="000000"/>
                </a:solidFill>
                <a:effectLst/>
                <a:uFillTx/>
                <a:latin typeface="+mn-lt"/>
                <a:ea typeface="+mn-ea"/>
                <a:cs typeface="+mn-cs"/>
                <a:sym typeface="Helvetica"/>
              </a:rPr>
              <a:t>赌资</a:t>
            </a:r>
            <a:r>
              <a:rPr kumimoji="0" lang="en-US" altLang="zh-CN" sz="4400" b="0" i="0" u="none" strike="noStrike" cap="none" spc="0" normalizeH="0" baseline="0">
                <a:ln>
                  <a:noFill/>
                </a:ln>
                <a:solidFill>
                  <a:srgbClr val="000000"/>
                </a:solidFill>
                <a:effectLst/>
                <a:uFillTx/>
                <a:latin typeface="+mn-lt"/>
                <a:ea typeface="+mn-ea"/>
                <a:cs typeface="+mn-cs"/>
                <a:sym typeface="Helvetica"/>
              </a:rPr>
              <a:t>)</a:t>
            </a:r>
            <a:r>
              <a:rPr kumimoji="0" lang="zh-CN" altLang="en-US" sz="4400" b="0" i="0" u="none" strike="noStrike" cap="none" spc="0" normalizeH="0" baseline="0">
                <a:ln>
                  <a:noFill/>
                </a:ln>
                <a:solidFill>
                  <a:srgbClr val="000000"/>
                </a:solidFill>
                <a:effectLst/>
                <a:uFillTx/>
                <a:latin typeface="+mn-lt"/>
                <a:ea typeface="+mn-ea"/>
                <a:cs typeface="+mn-cs"/>
                <a:sym typeface="Helvetica"/>
              </a:rPr>
              <a:t>为本钱，对一件不确定的事情或结果赌输赢</a:t>
            </a:r>
            <a:r>
              <a:rPr kumimoji="0" lang="en-US" altLang="zh-CN" sz="4400" b="0" i="0" u="none" strike="noStrike" cap="none" spc="0" normalizeH="0" baseline="0">
                <a:ln>
                  <a:noFill/>
                </a:ln>
                <a:solidFill>
                  <a:srgbClr val="000000"/>
                </a:solidFill>
                <a:effectLst/>
                <a:uFillTx/>
                <a:latin typeface="+mn-lt"/>
                <a:ea typeface="+mn-ea"/>
                <a:cs typeface="+mn-cs"/>
                <a:sym typeface="Helvetica"/>
              </a:rPr>
              <a:t>,</a:t>
            </a:r>
            <a:r>
              <a:rPr kumimoji="0" lang="zh-CN" altLang="en-US" sz="4400" b="0" i="0" u="none" strike="noStrike" cap="none" spc="0" normalizeH="0" baseline="0">
                <a:ln>
                  <a:noFill/>
                </a:ln>
                <a:solidFill>
                  <a:srgbClr val="000000"/>
                </a:solidFill>
                <a:effectLst/>
                <a:uFillTx/>
                <a:latin typeface="+mn-lt"/>
                <a:ea typeface="+mn-ea"/>
                <a:cs typeface="+mn-cs"/>
                <a:sym typeface="Helvetica"/>
              </a:rPr>
              <a:t>意图获取更多财物</a:t>
            </a:r>
            <a:r>
              <a:rPr kumimoji="0" lang="en-US" altLang="zh-CN" sz="4400" b="0" i="0" u="none" strike="noStrike" cap="none" spc="0" normalizeH="0" baseline="0">
                <a:ln>
                  <a:noFill/>
                </a:ln>
                <a:solidFill>
                  <a:srgbClr val="000000"/>
                </a:solidFill>
                <a:effectLst/>
                <a:uFillTx/>
                <a:latin typeface="+mn-lt"/>
                <a:ea typeface="+mn-ea"/>
                <a:cs typeface="+mn-cs"/>
                <a:sym typeface="Helvetica"/>
              </a:rPr>
              <a:t>(</a:t>
            </a:r>
            <a:r>
              <a:rPr kumimoji="0" lang="zh-CN" altLang="en-US" sz="4400" b="0" i="0" u="none" strike="noStrike" cap="none" spc="0" normalizeH="0" baseline="0">
                <a:ln>
                  <a:noFill/>
                </a:ln>
                <a:solidFill>
                  <a:srgbClr val="000000"/>
                </a:solidFill>
                <a:effectLst/>
                <a:uFillTx/>
                <a:latin typeface="+mn-lt"/>
                <a:ea typeface="+mn-ea"/>
                <a:cs typeface="+mn-cs"/>
                <a:sym typeface="Helvetica"/>
              </a:rPr>
              <a:t>包括财产性利益</a:t>
            </a:r>
            <a:r>
              <a:rPr kumimoji="0" lang="en-US" altLang="zh-CN" sz="4400" b="0" i="0" u="none" strike="noStrike" cap="none" spc="0" normalizeH="0" baseline="0">
                <a:ln>
                  <a:noFill/>
                </a:ln>
                <a:solidFill>
                  <a:srgbClr val="000000"/>
                </a:solidFill>
                <a:effectLst/>
                <a:uFillTx/>
                <a:latin typeface="+mn-lt"/>
                <a:ea typeface="+mn-ea"/>
                <a:cs typeface="+mn-cs"/>
                <a:sym typeface="Helvetica"/>
              </a:rPr>
              <a:t>)</a:t>
            </a:r>
            <a:r>
              <a:rPr kumimoji="0" lang="zh-CN" altLang="en-US" sz="4400" b="0" i="0" u="none" strike="noStrike" cap="none" spc="0" normalizeH="0" baseline="0">
                <a:ln>
                  <a:noFill/>
                </a:ln>
                <a:solidFill>
                  <a:srgbClr val="000000"/>
                </a:solidFill>
                <a:effectLst/>
                <a:uFillTx/>
                <a:latin typeface="+mn-lt"/>
                <a:ea typeface="+mn-ea"/>
                <a:cs typeface="+mn-cs"/>
                <a:sym typeface="Helvetica"/>
              </a:rPr>
              <a:t>的行为。可见，赌博行为中的赌注是具有或代表一定价值的财物</a:t>
            </a:r>
            <a:r>
              <a:rPr kumimoji="0" lang="en-US" altLang="zh-CN" sz="4400" b="0" i="0" u="none" strike="noStrike" cap="none" spc="0" normalizeH="0" baseline="0">
                <a:ln>
                  <a:noFill/>
                </a:ln>
                <a:solidFill>
                  <a:srgbClr val="000000"/>
                </a:solidFill>
                <a:effectLst/>
                <a:uFillTx/>
                <a:latin typeface="+mn-lt"/>
                <a:ea typeface="+mn-ea"/>
                <a:cs typeface="+mn-cs"/>
                <a:sym typeface="Helvetica"/>
              </a:rPr>
              <a:t>(</a:t>
            </a:r>
            <a:r>
              <a:rPr kumimoji="0" lang="zh-CN" altLang="en-US" sz="4400" b="0" i="0" u="none" strike="noStrike" cap="none" spc="0" normalizeH="0" baseline="0">
                <a:ln>
                  <a:noFill/>
                </a:ln>
                <a:solidFill>
                  <a:srgbClr val="000000"/>
                </a:solidFill>
                <a:effectLst/>
                <a:uFillTx/>
                <a:latin typeface="+mn-lt"/>
                <a:ea typeface="+mn-ea"/>
                <a:cs typeface="+mn-cs"/>
                <a:sym typeface="Helvetica"/>
              </a:rPr>
              <a:t>包括财产性利益</a:t>
            </a:r>
            <a:r>
              <a:rPr kumimoji="0" lang="en-US" altLang="zh-CN" sz="4400" b="0" i="0" u="none" strike="noStrike" cap="none" spc="0" normalizeH="0" baseline="0">
                <a:ln>
                  <a:noFill/>
                </a:ln>
                <a:solidFill>
                  <a:srgbClr val="000000"/>
                </a:solidFill>
                <a:effectLst/>
                <a:uFillTx/>
                <a:latin typeface="+mn-lt"/>
                <a:ea typeface="+mn-ea"/>
                <a:cs typeface="+mn-cs"/>
                <a:sym typeface="Helvetica"/>
              </a:rPr>
              <a:t>)</a:t>
            </a:r>
            <a:r>
              <a:rPr kumimoji="0" lang="zh-CN" altLang="en-US" sz="4400" b="0" i="0" u="none" strike="noStrike" cap="none" spc="0" normalizeH="0" baseline="0">
                <a:ln>
                  <a:noFill/>
                </a:ln>
                <a:solidFill>
                  <a:srgbClr val="000000"/>
                </a:solidFill>
                <a:effectLst/>
                <a:uFillTx/>
                <a:latin typeface="+mn-lt"/>
                <a:ea typeface="+mn-ea"/>
                <a:cs typeface="+mn-cs"/>
                <a:sym typeface="Helvetica"/>
              </a:rPr>
              <a:t>，其表明了赌博者预期的、未来的经济收益或者经济损失。当赌博者赌赢，则其获得与赌注相应的收益，当赌博者赌输，则其损失相应的利益。换言之，在赌博结果揭晓之前，赌注仅具有预期价值或预期损失的代表性意义，既非购买商品的对价，亦非现实的损失或收益。</a:t>
            </a:r>
            <a:endParaRPr kumimoji="0" lang="zh-CN" altLang="en-US" sz="4400" b="0" i="0" u="none" strike="noStrike" cap="none" spc="0" normalizeH="0" baseline="0">
              <a:ln>
                <a:noFill/>
              </a:ln>
              <a:solidFill>
                <a:srgbClr val="000000"/>
              </a:solidFill>
              <a:effectLst/>
              <a:uFillTx/>
              <a:latin typeface="+mn-lt"/>
              <a:ea typeface="+mn-ea"/>
              <a:cs typeface="+mn-cs"/>
              <a:sym typeface="Helvetica"/>
            </a:endParaRPr>
          </a:p>
        </p:txBody>
      </p:sp>
      <p:sp>
        <p:nvSpPr>
          <p:cNvPr id="3" name="文本框 2"/>
          <p:cNvSpPr txBox="1"/>
          <p:nvPr/>
        </p:nvSpPr>
        <p:spPr>
          <a:xfrm>
            <a:off x="12407900" y="4049078"/>
            <a:ext cx="11572875" cy="73444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ctr"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n-lt"/>
                <a:ea typeface="+mn-ea"/>
                <a:cs typeface="+mn-cs"/>
                <a:sym typeface="Helvetica"/>
              </a:rPr>
              <a:t>其一，需要强调的是，在虚拟货币交易所中，参与者支付真实法币购买合约交易下相应价值的虚拟货币，是全球各类虚拟币交易平台最为常见的交易模式</a:t>
            </a:r>
            <a:r>
              <a:rPr kumimoji="0" lang="en-US" altLang="zh-CN" sz="3600" b="0" i="0" u="none" strike="noStrike" cap="none" spc="0" normalizeH="0" baseline="0">
                <a:ln>
                  <a:noFill/>
                </a:ln>
                <a:solidFill>
                  <a:srgbClr val="000000"/>
                </a:solidFill>
                <a:effectLst/>
                <a:uFillTx/>
                <a:latin typeface="+mn-lt"/>
                <a:ea typeface="+mn-ea"/>
                <a:cs typeface="+mn-cs"/>
                <a:sym typeface="Helvetica"/>
              </a:rPr>
              <a:t>,</a:t>
            </a:r>
            <a:r>
              <a:rPr kumimoji="0" lang="zh-CN" altLang="en-US" sz="3600" b="0" i="0" u="none" strike="noStrike" cap="none" spc="0" normalizeH="0" baseline="0">
                <a:ln>
                  <a:noFill/>
                </a:ln>
                <a:solidFill>
                  <a:srgbClr val="000000"/>
                </a:solidFill>
                <a:effectLst/>
                <a:uFillTx/>
                <a:latin typeface="+mn-lt"/>
                <a:ea typeface="+mn-ea"/>
                <a:cs typeface="+mn-cs"/>
                <a:sym typeface="Helvetica"/>
              </a:rPr>
              <a:t>参与者出资购买的是具有真实价值的虚拟货币，因此其资金并非赌资或赌注，不具有预期利益或预期损失的代表意义，而是参与者购买有价商品虚拟货币的对价。</a:t>
            </a:r>
            <a:endParaRPr kumimoji="0" lang="zh-CN" altLang="en-US" sz="3600" b="0" i="0" u="none" strike="noStrike" cap="none" spc="0" normalizeH="0" baseline="0">
              <a:ln>
                <a:noFill/>
              </a:ln>
              <a:solidFill>
                <a:srgbClr val="000000"/>
              </a:solidFill>
              <a:effectLst/>
              <a:uFillTx/>
              <a:latin typeface="+mn-lt"/>
              <a:ea typeface="+mn-ea"/>
              <a:cs typeface="+mn-cs"/>
              <a:sym typeface="Helvetica"/>
            </a:endParaRPr>
          </a:p>
          <a:p>
            <a:pPr marL="0" marR="0" indent="0" algn="l" defTabSz="821055"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n-lt"/>
                <a:ea typeface="+mn-ea"/>
                <a:cs typeface="+mn-cs"/>
                <a:sym typeface="Helvetica"/>
              </a:rPr>
              <a:t>其二，当</a:t>
            </a:r>
            <a:r>
              <a:rPr kumimoji="0" lang="en-US" altLang="zh-CN" sz="3600" b="0" i="0" u="none" strike="noStrike" cap="none" spc="0" normalizeH="0" baseline="0">
                <a:ln>
                  <a:noFill/>
                </a:ln>
                <a:solidFill>
                  <a:srgbClr val="000000"/>
                </a:solidFill>
                <a:effectLst/>
                <a:uFillTx/>
                <a:latin typeface="+mn-lt"/>
                <a:ea typeface="+mn-ea"/>
                <a:cs typeface="+mn-cs"/>
                <a:sym typeface="Helvetica"/>
              </a:rPr>
              <a:t>“BKEX”</a:t>
            </a:r>
            <a:r>
              <a:rPr kumimoji="0" lang="zh-CN" altLang="en-US" sz="3600" b="0" i="0" u="none" strike="noStrike" cap="none" spc="0" normalizeH="0" baseline="0">
                <a:ln>
                  <a:noFill/>
                </a:ln>
                <a:solidFill>
                  <a:srgbClr val="000000"/>
                </a:solidFill>
                <a:effectLst/>
                <a:uFillTx/>
                <a:latin typeface="+mn-lt"/>
                <a:ea typeface="+mn-ea"/>
                <a:cs typeface="+mn-cs"/>
                <a:sym typeface="Helvetica"/>
              </a:rPr>
              <a:t>交易平台的参与者基于对市场行情的判断选择买入做多，或者卖出做空与实际行情相悖时会出现亏损时，这并非赌博行为中赌客的赌注损失，而是与期货交易类似的因决策失败而导致的投资损失，投资者通过判断价格的波动方向</a:t>
            </a:r>
            <a:r>
              <a:rPr kumimoji="0" lang="en-US" altLang="zh-CN" sz="3600" b="0" i="0" u="none" strike="noStrike" cap="none" spc="0" normalizeH="0" baseline="0">
                <a:ln>
                  <a:noFill/>
                </a:ln>
                <a:solidFill>
                  <a:srgbClr val="000000"/>
                </a:solidFill>
                <a:effectLst/>
                <a:uFillTx/>
                <a:latin typeface="+mn-lt"/>
                <a:ea typeface="+mn-ea"/>
                <a:cs typeface="+mn-cs"/>
                <a:sym typeface="Helvetica"/>
              </a:rPr>
              <a:t>,</a:t>
            </a:r>
            <a:r>
              <a:rPr kumimoji="0" lang="zh-CN" altLang="en-US" sz="3600" b="0" i="0" u="none" strike="noStrike" cap="none" spc="0" normalizeH="0" baseline="0">
                <a:ln>
                  <a:noFill/>
                </a:ln>
                <a:solidFill>
                  <a:srgbClr val="000000"/>
                </a:solidFill>
                <a:effectLst/>
                <a:uFillTx/>
                <a:latin typeface="+mn-lt"/>
                <a:ea typeface="+mn-ea"/>
                <a:cs typeface="+mn-cs"/>
                <a:sym typeface="Helvetica"/>
              </a:rPr>
              <a:t>选择买入做多或者卖出做空</a:t>
            </a:r>
            <a:r>
              <a:rPr kumimoji="0" lang="en-US" altLang="zh-CN" sz="3600" b="0" i="0" u="none" strike="noStrike" cap="none" spc="0" normalizeH="0" baseline="0">
                <a:ln>
                  <a:noFill/>
                </a:ln>
                <a:solidFill>
                  <a:srgbClr val="000000"/>
                </a:solidFill>
                <a:effectLst/>
                <a:uFillTx/>
                <a:latin typeface="+mn-lt"/>
                <a:ea typeface="+mn-ea"/>
                <a:cs typeface="+mn-cs"/>
                <a:sym typeface="Helvetica"/>
              </a:rPr>
              <a:t>,</a:t>
            </a:r>
            <a:r>
              <a:rPr kumimoji="0" lang="zh-CN" altLang="en-US" sz="3600" b="0" i="0" u="none" strike="noStrike" cap="none" spc="0" normalizeH="0" baseline="0">
                <a:ln>
                  <a:noFill/>
                </a:ln>
                <a:solidFill>
                  <a:srgbClr val="000000"/>
                </a:solidFill>
                <a:effectLst/>
                <a:uFillTx/>
                <a:latin typeface="+mn-lt"/>
                <a:ea typeface="+mn-ea"/>
                <a:cs typeface="+mn-cs"/>
                <a:sym typeface="Helvetica"/>
              </a:rPr>
              <a:t>若判断错误</a:t>
            </a:r>
            <a:r>
              <a:rPr kumimoji="0" lang="en-US" altLang="zh-CN" sz="3600" b="0" i="0" u="none" strike="noStrike" cap="none" spc="0" normalizeH="0" baseline="0">
                <a:ln>
                  <a:noFill/>
                </a:ln>
                <a:solidFill>
                  <a:srgbClr val="000000"/>
                </a:solidFill>
                <a:effectLst/>
                <a:uFillTx/>
                <a:latin typeface="+mn-lt"/>
                <a:ea typeface="+mn-ea"/>
                <a:cs typeface="+mn-cs"/>
                <a:sym typeface="Helvetica"/>
              </a:rPr>
              <a:t>,</a:t>
            </a:r>
            <a:r>
              <a:rPr kumimoji="0" lang="zh-CN" altLang="en-US" sz="3600" b="0" i="0" u="none" strike="noStrike" cap="none" spc="0" normalizeH="0" baseline="0">
                <a:ln>
                  <a:noFill/>
                </a:ln>
                <a:solidFill>
                  <a:srgbClr val="000000"/>
                </a:solidFill>
                <a:effectLst/>
                <a:uFillTx/>
                <a:latin typeface="+mn-lt"/>
                <a:ea typeface="+mn-ea"/>
                <a:cs typeface="+mn-cs"/>
                <a:sym typeface="Helvetica"/>
              </a:rPr>
              <a:t>则承担相应损失。因此</a:t>
            </a:r>
            <a:r>
              <a:rPr kumimoji="0" lang="en-US" altLang="zh-CN" sz="3600" b="0" i="0" u="none" strike="noStrike" cap="none" spc="0" normalizeH="0" baseline="0">
                <a:ln>
                  <a:noFill/>
                </a:ln>
                <a:solidFill>
                  <a:srgbClr val="000000"/>
                </a:solidFill>
                <a:effectLst/>
                <a:uFillTx/>
                <a:latin typeface="+mn-lt"/>
                <a:ea typeface="+mn-ea"/>
                <a:cs typeface="+mn-cs"/>
                <a:sym typeface="Helvetica"/>
              </a:rPr>
              <a:t>,“BKEX”</a:t>
            </a:r>
            <a:r>
              <a:rPr kumimoji="0" lang="zh-CN" altLang="en-US" sz="3600" b="0" i="0" u="none" strike="noStrike" cap="none" spc="0" normalizeH="0" baseline="0">
                <a:ln>
                  <a:noFill/>
                </a:ln>
                <a:solidFill>
                  <a:srgbClr val="000000"/>
                </a:solidFill>
                <a:effectLst/>
                <a:uFillTx/>
                <a:latin typeface="+mn-lt"/>
                <a:ea typeface="+mn-ea"/>
                <a:cs typeface="+mn-cs"/>
                <a:sym typeface="Helvetica"/>
              </a:rPr>
              <a:t>交易平台参与者的投资行为不能评价为赌博投注行为</a:t>
            </a:r>
            <a:endParaRPr kumimoji="0" lang="zh-CN" altLang="en-US" sz="3600" b="0"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文本框 1"/>
          <p:cNvSpPr txBox="1"/>
          <p:nvPr/>
        </p:nvSpPr>
        <p:spPr>
          <a:xfrm>
            <a:off x="2543069" y="4709477"/>
            <a:ext cx="5926558" cy="4297045"/>
          </a:xfrm>
          <a:prstGeom prst="rect">
            <a:avLst/>
          </a:prstGeom>
          <a:ln w="12700">
            <a:miter lim="400000"/>
          </a:ln>
        </p:spPr>
        <p:txBody>
          <a:bodyPr lIns="71433" tIns="71433" rIns="71433" bIns="71433" anchor="ctr">
            <a:spAutoFit/>
          </a:bodyPr>
          <a:lstStyle/>
          <a:p>
            <a:pPr algn="l">
              <a:defRPr sz="9000" b="1">
                <a:solidFill>
                  <a:srgbClr val="F98F1B"/>
                </a:solidFill>
              </a:defRPr>
            </a:pPr>
            <a:r>
              <a:rPr lang="zh-CN"/>
              <a:t>美国</a:t>
            </a:r>
            <a:endParaRPr lang="zh-CN"/>
          </a:p>
          <a:p>
            <a:pPr algn="l">
              <a:defRPr sz="9000" b="1">
                <a:solidFill>
                  <a:srgbClr val="F98F1B"/>
                </a:solidFill>
              </a:defRPr>
            </a:pPr>
            <a:r>
              <a:rPr lang="zh-CN">
                <a:solidFill>
                  <a:schemeClr val="tx1">
                    <a:lumMod val="50000"/>
                    <a:lumOff val="50000"/>
                  </a:schemeClr>
                </a:solidFill>
              </a:rPr>
              <a:t>欧盟</a:t>
            </a:r>
            <a:endParaRPr>
              <a:solidFill>
                <a:schemeClr val="tx1">
                  <a:lumMod val="50000"/>
                  <a:lumOff val="50000"/>
                </a:schemeClr>
              </a:solidFill>
            </a:endParaRPr>
          </a:p>
          <a:p>
            <a:pPr algn="l">
              <a:defRPr sz="9000" b="1">
                <a:solidFill>
                  <a:srgbClr val="F98F1B"/>
                </a:solidFill>
              </a:defRPr>
            </a:pPr>
            <a:r>
              <a:rPr lang="zh-CN">
                <a:solidFill>
                  <a:schemeClr val="tx1">
                    <a:lumMod val="50000"/>
                    <a:lumOff val="50000"/>
                  </a:schemeClr>
                </a:solidFill>
              </a:rPr>
              <a:t>香港</a:t>
            </a:r>
            <a:endParaRPr lang="zh-CN">
              <a:solidFill>
                <a:schemeClr val="tx1">
                  <a:lumMod val="50000"/>
                  <a:lumOff val="50000"/>
                </a:schemeClr>
              </a:solidFill>
            </a:endParaRPr>
          </a:p>
        </p:txBody>
      </p:sp>
      <p:sp>
        <p:nvSpPr>
          <p:cNvPr id="724" name="文本框 2"/>
          <p:cNvSpPr txBox="1"/>
          <p:nvPr/>
        </p:nvSpPr>
        <p:spPr>
          <a:xfrm>
            <a:off x="9455510" y="4482147"/>
            <a:ext cx="13791367" cy="7066915"/>
          </a:xfrm>
          <a:prstGeom prst="rect">
            <a:avLst/>
          </a:prstGeom>
          <a:ln w="12700">
            <a:miter lim="400000"/>
          </a:ln>
        </p:spPr>
        <p:txBody>
          <a:bodyPr lIns="71433" tIns="71433" rIns="71433" bIns="71433" anchor="ctr">
            <a:spAutoFit/>
          </a:bodyPr>
          <a:lstStyle/>
          <a:p>
            <a:pPr algn="l">
              <a:lnSpc>
                <a:spcPct val="150000"/>
              </a:lnSpc>
              <a:defRPr sz="6000" b="1">
                <a:solidFill>
                  <a:srgbClr val="535353"/>
                </a:solidFill>
              </a:defRPr>
            </a:pPr>
            <a:r>
              <a:t>Q</a:t>
            </a:r>
            <a:r>
              <a:rPr b="0">
                <a:latin typeface="宋体" pitchFamily="2" charset="-122"/>
                <a:ea typeface="宋体" pitchFamily="2" charset="-122"/>
                <a:cs typeface="宋体" pitchFamily="2" charset="-122"/>
                <a:sym typeface="宋体" pitchFamily="2" charset="-122"/>
              </a:rPr>
              <a:t>：</a:t>
            </a:r>
            <a:r>
              <a:rPr lang="en-US" altLang="zh-CN" b="0">
                <a:latin typeface="宋体" pitchFamily="2" charset="-122"/>
                <a:ea typeface="宋体" pitchFamily="2" charset="-122"/>
                <a:cs typeface="宋体" pitchFamily="2" charset="-122"/>
                <a:sym typeface="宋体" pitchFamily="2" charset="-122"/>
              </a:rPr>
              <a:t>sec</a:t>
            </a:r>
            <a:r>
              <a:rPr lang="zh-CN" altLang="en-US" b="0">
                <a:latin typeface="宋体" pitchFamily="2" charset="-122"/>
                <a:ea typeface="宋体" pitchFamily="2" charset="-122"/>
                <a:cs typeface="宋体" pitchFamily="2" charset="-122"/>
                <a:sym typeface="宋体" pitchFamily="2" charset="-122"/>
              </a:rPr>
              <a:t>分层管理</a:t>
            </a:r>
            <a:endParaRPr b="0">
              <a:latin typeface="宋体" pitchFamily="2" charset="-122"/>
              <a:ea typeface="宋体" pitchFamily="2" charset="-122"/>
              <a:cs typeface="宋体" pitchFamily="2" charset="-122"/>
              <a:sym typeface="宋体" pitchFamily="2" charset="-122"/>
            </a:endParaRPr>
          </a:p>
          <a:p>
            <a:pPr algn="l">
              <a:lnSpc>
                <a:spcPct val="150000"/>
              </a:lnSpc>
              <a:defRPr sz="6000" b="1">
                <a:solidFill>
                  <a:srgbClr val="535353"/>
                </a:solidFill>
              </a:defRPr>
            </a:pPr>
            <a:r>
              <a:t>Q</a:t>
            </a:r>
            <a:r>
              <a:rPr b="0">
                <a:latin typeface="宋体" pitchFamily="2" charset="-122"/>
                <a:ea typeface="宋体" pitchFamily="2" charset="-122"/>
                <a:cs typeface="宋体" pitchFamily="2" charset="-122"/>
                <a:sym typeface="宋体" pitchFamily="2" charset="-122"/>
              </a:rPr>
              <a:t>：</a:t>
            </a:r>
            <a:r>
              <a:rPr lang="zh-CN" altLang="en-US" b="0">
                <a:latin typeface="宋体" pitchFamily="2" charset="-122"/>
                <a:ea typeface="宋体" pitchFamily="2" charset="-122"/>
                <a:cs typeface="宋体" pitchFamily="2" charset="-122"/>
                <a:sym typeface="宋体" pitchFamily="2" charset="-122"/>
              </a:rPr>
              <a:t>金融衍生品的</a:t>
            </a:r>
            <a:r>
              <a:rPr lang="en-US" altLang="zh-CN" b="0">
                <a:latin typeface="宋体" pitchFamily="2" charset="-122"/>
                <a:ea typeface="宋体" pitchFamily="2" charset="-122"/>
                <a:cs typeface="宋体" pitchFamily="2" charset="-122"/>
                <a:sym typeface="宋体" pitchFamily="2" charset="-122"/>
              </a:rPr>
              <a:t>“</a:t>
            </a:r>
            <a:r>
              <a:rPr lang="zh-CN" altLang="en-US" b="0">
                <a:latin typeface="宋体" pitchFamily="2" charset="-122"/>
                <a:ea typeface="宋体" pitchFamily="2" charset="-122"/>
                <a:cs typeface="宋体" pitchFamily="2" charset="-122"/>
                <a:sym typeface="宋体" pitchFamily="2" charset="-122"/>
              </a:rPr>
              <a:t>合规通行证</a:t>
            </a:r>
            <a:r>
              <a:rPr lang="en-US" altLang="zh-CN" b="0">
                <a:latin typeface="宋体" pitchFamily="2" charset="-122"/>
                <a:ea typeface="宋体" pitchFamily="2" charset="-122"/>
                <a:cs typeface="宋体" pitchFamily="2" charset="-122"/>
                <a:sym typeface="宋体" pitchFamily="2" charset="-122"/>
              </a:rPr>
              <a:t>”</a:t>
            </a:r>
            <a:r>
              <a:rPr lang="en-US" altLang="zh-CN" b="0">
                <a:latin typeface="宋体" pitchFamily="2" charset="-122"/>
                <a:ea typeface="宋体" pitchFamily="2" charset="-122"/>
                <a:cs typeface="宋体" pitchFamily="2" charset="-122"/>
                <a:sym typeface="宋体" pitchFamily="2" charset="-122"/>
              </a:rPr>
              <a:t>mica</a:t>
            </a:r>
            <a:endParaRPr lang="en-US" altLang="zh-CN" b="0">
              <a:latin typeface="宋体" pitchFamily="2" charset="-122"/>
              <a:ea typeface="宋体" pitchFamily="2" charset="-122"/>
              <a:cs typeface="宋体" pitchFamily="2" charset="-122"/>
              <a:sym typeface="宋体" pitchFamily="2" charset="-122"/>
            </a:endParaRPr>
          </a:p>
          <a:p>
            <a:pPr algn="l">
              <a:lnSpc>
                <a:spcPct val="150000"/>
              </a:lnSpc>
              <a:defRPr sz="6000" b="1">
                <a:solidFill>
                  <a:srgbClr val="535353"/>
                </a:solidFill>
              </a:defRPr>
            </a:pPr>
            <a:r>
              <a:t>Q</a:t>
            </a:r>
            <a:r>
              <a:rPr b="0">
                <a:latin typeface="宋体" pitchFamily="2" charset="-122"/>
                <a:ea typeface="宋体" pitchFamily="2" charset="-122"/>
                <a:cs typeface="宋体" pitchFamily="2" charset="-122"/>
                <a:sym typeface="宋体" pitchFamily="2" charset="-122"/>
              </a:rPr>
              <a:t>：</a:t>
            </a:r>
            <a:r>
              <a:rPr lang="en-US" altLang="zh-CN" b="0">
                <a:latin typeface="宋体" pitchFamily="2" charset="-122"/>
                <a:ea typeface="宋体" pitchFamily="2" charset="-122"/>
                <a:cs typeface="宋体" pitchFamily="2" charset="-122"/>
                <a:sym typeface="宋体" pitchFamily="2" charset="-122"/>
              </a:rPr>
              <a:t>2023</a:t>
            </a:r>
            <a:r>
              <a:rPr lang="zh-CN" altLang="en-US" b="0">
                <a:latin typeface="宋体" pitchFamily="2" charset="-122"/>
                <a:ea typeface="宋体" pitchFamily="2" charset="-122"/>
                <a:cs typeface="宋体" pitchFamily="2" charset="-122"/>
                <a:sym typeface="宋体" pitchFamily="2" charset="-122"/>
              </a:rPr>
              <a:t>年</a:t>
            </a:r>
            <a:r>
              <a:rPr lang="en-US" altLang="zh-CN" b="0">
                <a:latin typeface="宋体" pitchFamily="2" charset="-122"/>
                <a:ea typeface="宋体" pitchFamily="2" charset="-122"/>
                <a:cs typeface="宋体" pitchFamily="2" charset="-122"/>
                <a:sym typeface="宋体" pitchFamily="2" charset="-122"/>
              </a:rPr>
              <a:t>6</a:t>
            </a:r>
            <a:r>
              <a:rPr lang="zh-CN" altLang="en-US" b="0">
                <a:latin typeface="宋体" pitchFamily="2" charset="-122"/>
                <a:ea typeface="宋体" pitchFamily="2" charset="-122"/>
                <a:cs typeface="宋体" pitchFamily="2" charset="-122"/>
                <a:sym typeface="宋体" pitchFamily="2" charset="-122"/>
              </a:rPr>
              <a:t>月开始推行推出《虚拟资产交易平台发牌制度》，并紧接容许散户投资加密货币，但衍生品还在观望。</a:t>
            </a:r>
            <a:endParaRPr lang="zh-CN" altLang="en-US" b="0">
              <a:latin typeface="宋体" pitchFamily="2" charset="-122"/>
              <a:ea typeface="宋体" pitchFamily="2" charset="-122"/>
              <a:cs typeface="宋体" pitchFamily="2" charset="-122"/>
              <a:sym typeface="宋体" pitchFamily="2" charset="-122"/>
            </a:endParaRPr>
          </a:p>
        </p:txBody>
      </p:sp>
      <p:pic>
        <p:nvPicPr>
          <p:cNvPr id="661"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3" name="文本框 2"/>
          <p:cNvSpPr txBox="1"/>
          <p:nvPr/>
        </p:nvSpPr>
        <p:spPr>
          <a:xfrm>
            <a:off x="10607675" y="-198755"/>
            <a:ext cx="14641195" cy="19888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ctr">
              <a:lnSpc>
                <a:spcPct val="200000"/>
              </a:lnSpc>
            </a:pPr>
            <a:r>
              <a:rPr kumimoji="0" lang="zh-CN" altLang="en-US" sz="60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我们收集了全球的监管</a:t>
            </a:r>
            <a:r>
              <a:rPr kumimoji="0" lang="zh-CN" altLang="en-US" sz="60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rPr>
              <a:t>政策</a:t>
            </a:r>
            <a:endParaRPr kumimoji="0" lang="zh-CN" altLang="en-US" sz="60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63" name="坚持100+期…"/>
          <p:cNvSpPr txBox="1"/>
          <p:nvPr/>
        </p:nvSpPr>
        <p:spPr>
          <a:xfrm>
            <a:off x="1318831" y="5097464"/>
            <a:ext cx="7267567" cy="2632067"/>
          </a:xfrm>
          <a:prstGeom prst="rect">
            <a:avLst/>
          </a:prstGeom>
          <a:ln w="12700">
            <a:miter lim="400000"/>
          </a:ln>
        </p:spPr>
        <p:txBody>
          <a:bodyPr wrap="none" lIns="71433" tIns="71433" rIns="71433" bIns="71433">
            <a:spAutoFit/>
          </a:bodyPr>
          <a:lstStyle/>
          <a:p>
            <a:pPr lvl="2" algn="l" defTabSz="914400">
              <a:defRPr sz="7000" b="1">
                <a:solidFill>
                  <a:srgbClr val="535353"/>
                </a:solidFill>
              </a:defRPr>
            </a:pPr>
            <a:r>
              <a:t>确保Web3.0</a:t>
            </a:r>
          </a:p>
          <a:p>
            <a:pPr lvl="2" algn="l">
              <a:defRPr sz="7000" b="1">
                <a:solidFill>
                  <a:srgbClr val="F98F1B"/>
                </a:solidFill>
              </a:defRPr>
            </a:pPr>
            <a:r>
              <a:t>在中国合法发生！</a:t>
            </a:r>
          </a:p>
        </p:txBody>
      </p:sp>
      <p:pic>
        <p:nvPicPr>
          <p:cNvPr id="773"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pic>
        <p:nvPicPr>
          <p:cNvPr id="3" name="图片 2"/>
          <p:cNvPicPr>
            <a:picLocks noChangeAspect="1"/>
          </p:cNvPicPr>
          <p:nvPr/>
        </p:nvPicPr>
        <p:blipFill>
          <a:blip r:embed="rId2"/>
          <a:stretch>
            <a:fillRect/>
          </a:stretch>
        </p:blipFill>
        <p:spPr>
          <a:xfrm>
            <a:off x="10464165" y="377825"/>
            <a:ext cx="8965565" cy="12700635"/>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中国区块链…"/>
          <p:cNvSpPr txBox="1"/>
          <p:nvPr/>
        </p:nvSpPr>
        <p:spPr>
          <a:xfrm>
            <a:off x="1750706" y="3962864"/>
            <a:ext cx="4719320" cy="4297045"/>
          </a:xfrm>
          <a:prstGeom prst="rect">
            <a:avLst/>
          </a:prstGeom>
          <a:ln w="12700">
            <a:miter lim="400000"/>
          </a:ln>
        </p:spPr>
        <p:txBody>
          <a:bodyPr wrap="none" lIns="71433" tIns="71433" rIns="71433" bIns="71433" anchor="ctr">
            <a:spAutoFit/>
          </a:bodyPr>
          <a:lstStyle/>
          <a:p>
            <a:pPr algn="l" defTabSz="913765">
              <a:defRPr sz="10000" b="1">
                <a:solidFill>
                  <a:srgbClr val="F37E0B"/>
                </a:solidFill>
              </a:defRPr>
            </a:pPr>
            <a:r>
              <a:rPr lang="zh-CN" sz="9000">
                <a:ea typeface="+mn-lt"/>
              </a:rPr>
              <a:t>我个人</a:t>
            </a:r>
            <a:endParaRPr lang="zh-CN" sz="9000">
              <a:ea typeface="+mn-lt"/>
            </a:endParaRPr>
          </a:p>
          <a:p>
            <a:pPr algn="l" defTabSz="913765">
              <a:defRPr sz="10000" b="1">
                <a:solidFill>
                  <a:srgbClr val="F37E0B"/>
                </a:solidFill>
              </a:defRPr>
            </a:pPr>
            <a:r>
              <a:rPr lang="zh-CN" sz="9000">
                <a:ea typeface="+mn-lt"/>
              </a:rPr>
              <a:t>有个</a:t>
            </a:r>
            <a:r>
              <a:rPr lang="zh-CN" sz="9000">
                <a:ea typeface="+mn-lt"/>
              </a:rPr>
              <a:t>论断</a:t>
            </a:r>
            <a:endParaRPr lang="zh-CN" sz="9000">
              <a:ea typeface="+mn-lt"/>
            </a:endParaRPr>
          </a:p>
          <a:p>
            <a:pPr algn="l" defTabSz="913765">
              <a:defRPr sz="8000" b="1">
                <a:solidFill>
                  <a:srgbClr val="F37E0B"/>
                </a:solidFill>
              </a:defRPr>
            </a:pPr>
            <a:endParaRPr lang="zh-CN" sz="9000">
              <a:ea typeface="+mn-lt"/>
            </a:endParaRPr>
          </a:p>
        </p:txBody>
      </p:sp>
      <p:pic>
        <p:nvPicPr>
          <p:cNvPr id="687"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3" name="文本框 2"/>
          <p:cNvSpPr txBox="1"/>
          <p:nvPr/>
        </p:nvSpPr>
        <p:spPr>
          <a:xfrm>
            <a:off x="10607675" y="-198755"/>
            <a:ext cx="14641195" cy="19888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algn="ctr">
              <a:lnSpc>
                <a:spcPct val="200000"/>
              </a:lnSpc>
            </a:pPr>
            <a:r>
              <a:rPr lang="en-US" altLang="zh-CN" sz="6000" b="1">
                <a:solidFill>
                  <a:schemeClr val="tx1">
                    <a:lumMod val="50000"/>
                    <a:lumOff val="50000"/>
                  </a:schemeClr>
                </a:solidFill>
                <a:latin typeface="Helvetica Bold" charset="0"/>
                <a:cs typeface="Helvetica Bold" charset="0"/>
                <a:sym typeface="+mn-ea"/>
              </a:rPr>
              <a:t>3.Web3.0</a:t>
            </a:r>
            <a:r>
              <a:rPr lang="zh-CN" altLang="en-US" sz="6000" b="1">
                <a:solidFill>
                  <a:schemeClr val="tx1">
                    <a:lumMod val="50000"/>
                    <a:lumOff val="50000"/>
                  </a:schemeClr>
                </a:solidFill>
                <a:latin typeface="Helvetica Bold" charset="0"/>
                <a:cs typeface="Helvetica Bold" charset="0"/>
                <a:sym typeface="+mn-ea"/>
              </a:rPr>
              <a:t>刑事案件怎么避免踩坑红线</a:t>
            </a:r>
            <a:r>
              <a:rPr lang="en-US" altLang="zh-CN" sz="6000" b="1">
                <a:solidFill>
                  <a:schemeClr val="tx1">
                    <a:lumMod val="50000"/>
                    <a:lumOff val="50000"/>
                  </a:schemeClr>
                </a:solidFill>
                <a:latin typeface="Helvetica Bold" charset="0"/>
                <a:cs typeface="Helvetica Bold" charset="0"/>
                <a:sym typeface="+mn-ea"/>
              </a:rPr>
              <a:t>？</a:t>
            </a:r>
            <a:endParaRPr kumimoji="0" lang="en-US" altLang="zh-CN" sz="6000" b="1" i="0" u="none" strike="noStrike" cap="none" spc="0" normalizeH="0" baseline="0">
              <a:ln>
                <a:noFill/>
              </a:ln>
              <a:solidFill>
                <a:schemeClr val="tx1">
                  <a:lumMod val="50000"/>
                  <a:lumOff val="50000"/>
                </a:schemeClr>
              </a:solidFill>
              <a:effectLst/>
              <a:uFillTx/>
              <a:latin typeface="Helvetica Bold" charset="0"/>
              <a:ea typeface="+mn-ea"/>
              <a:cs typeface="Helvetica Bold" charset="0"/>
              <a:sym typeface="+mn-ea"/>
            </a:endParaRPr>
          </a:p>
        </p:txBody>
      </p:sp>
      <p:sp>
        <p:nvSpPr>
          <p:cNvPr id="4" name="文本框 3"/>
          <p:cNvSpPr txBox="1"/>
          <p:nvPr/>
        </p:nvSpPr>
        <p:spPr>
          <a:xfrm>
            <a:off x="9652000" y="3693160"/>
            <a:ext cx="12711430" cy="4810760"/>
          </a:xfrm>
          <a:prstGeom prst="rect">
            <a:avLst/>
          </a:prstGeom>
        </p:spPr>
        <p:txBody>
          <a:bodyPr>
            <a:noAutofit/>
          </a:bodyPr>
          <a:p>
            <a:pPr marL="0" indent="0" algn="just" defTabSz="266700">
              <a:spcBef>
                <a:spcPct val="0"/>
              </a:spcBef>
              <a:spcAft>
                <a:spcPct val="0"/>
              </a:spcAft>
            </a:pPr>
            <a:r>
              <a:rPr lang="zh-CN" altLang="en-US" sz="3600">
                <a:latin typeface="Calibri" panose="020F0502020204030204"/>
                <a:ea typeface="宋体"/>
              </a:rPr>
              <a:t>如“斗牛”这种棋牌玩法，在</a:t>
            </a:r>
            <a:r>
              <a:rPr lang="en-US" altLang="zh-CN" sz="3600">
                <a:latin typeface="Calibri" panose="020F0502020204030204"/>
                <a:ea typeface="Calibri" panose="020F0502020204030204"/>
              </a:rPr>
              <a:t>C</a:t>
            </a:r>
            <a:r>
              <a:rPr lang="zh-CN" altLang="en-US" sz="3600">
                <a:latin typeface="Calibri" panose="020F0502020204030204"/>
                <a:ea typeface="宋体"/>
              </a:rPr>
              <a:t>地认定赌博游戏，被禁止参于；在</a:t>
            </a:r>
            <a:r>
              <a:rPr lang="en-US" altLang="zh-CN" sz="3600">
                <a:latin typeface="Calibri" panose="020F0502020204030204"/>
                <a:ea typeface="Calibri" panose="020F0502020204030204"/>
              </a:rPr>
              <a:t>M</a:t>
            </a:r>
            <a:r>
              <a:rPr lang="zh-CN" altLang="en-US" sz="3600">
                <a:latin typeface="Calibri" panose="020F0502020204030204"/>
                <a:ea typeface="宋体"/>
              </a:rPr>
              <a:t>地因为有赌场牌照，所以可以参于。我们可以说两地法律环境不同。</a:t>
            </a:r>
            <a:endParaRPr lang="zh-CN" altLang="en-US" sz="3600">
              <a:latin typeface="Calibri" panose="020F0502020204030204"/>
              <a:ea typeface="宋体"/>
            </a:endParaRPr>
          </a:p>
          <a:p>
            <a:pPr marL="0" indent="0" algn="just" defTabSz="266700">
              <a:spcBef>
                <a:spcPct val="0"/>
              </a:spcBef>
              <a:spcAft>
                <a:spcPct val="0"/>
              </a:spcAft>
            </a:pPr>
            <a:r>
              <a:rPr lang="zh-CN" altLang="en-US" sz="3600">
                <a:latin typeface="Calibri" panose="020F0502020204030204"/>
                <a:ea typeface="宋体"/>
              </a:rPr>
              <a:t>但是如果</a:t>
            </a:r>
            <a:r>
              <a:rPr lang="en-US" altLang="zh-CN" sz="3600">
                <a:latin typeface="Calibri" panose="020F0502020204030204"/>
                <a:ea typeface="Calibri" panose="020F0502020204030204"/>
              </a:rPr>
              <a:t>H</a:t>
            </a:r>
            <a:r>
              <a:rPr lang="zh-CN" altLang="en-US" sz="3600">
                <a:latin typeface="Calibri" panose="020F0502020204030204"/>
                <a:ea typeface="宋体"/>
              </a:rPr>
              <a:t>地有证券交易所，而</a:t>
            </a:r>
            <a:r>
              <a:rPr lang="en-US" altLang="zh-CN" sz="3600">
                <a:latin typeface="Calibri" panose="020F0502020204030204"/>
                <a:ea typeface="Calibri" panose="020F0502020204030204"/>
              </a:rPr>
              <a:t>C</a:t>
            </a:r>
            <a:r>
              <a:rPr lang="zh-CN" altLang="en-US" sz="3600">
                <a:latin typeface="Calibri" panose="020F0502020204030204"/>
                <a:ea typeface="宋体"/>
              </a:rPr>
              <a:t>地将证劵交易所纳入赌博评价，这不是一句简单的法律认定不同可以概括，更多人的反映是</a:t>
            </a:r>
            <a:r>
              <a:rPr lang="en-US" altLang="zh-CN" sz="3600">
                <a:latin typeface="Calibri" panose="020F0502020204030204"/>
                <a:ea typeface="Calibri" panose="020F0502020204030204"/>
              </a:rPr>
              <a:t>C</a:t>
            </a:r>
            <a:r>
              <a:rPr lang="zh-CN" altLang="en-US" sz="3600">
                <a:latin typeface="Calibri" panose="020F0502020204030204"/>
                <a:ea typeface="宋体"/>
              </a:rPr>
              <a:t>地政府思维落后，跟不上时代步伐，无法正确对待金融活动。</a:t>
            </a:r>
            <a:endParaRPr lang="zh-CN" altLang="en-US" sz="3600">
              <a:latin typeface="Calibri" panose="020F0502020204030204"/>
              <a:ea typeface="宋体"/>
            </a:endParaRPr>
          </a:p>
          <a:p>
            <a:pPr marL="0" indent="0" algn="just" defTabSz="266700">
              <a:spcBef>
                <a:spcPct val="0"/>
              </a:spcBef>
              <a:spcAft>
                <a:spcPct val="0"/>
              </a:spcAft>
            </a:pPr>
            <a:r>
              <a:rPr lang="zh-CN" altLang="en-US" sz="3600">
                <a:latin typeface="Calibri" panose="020F0502020204030204"/>
                <a:ea typeface="宋体"/>
              </a:rPr>
              <a:t>而现在虚拟币交易及其衍生品就处于一个如此尴尬的境地，香港虚拟币交易所行业林立，等着港府进一步明朗政策，即会进行合约交易的启动，而我们却还在将这种金融衍生品定性为赌博在苦苦争辩。</a:t>
            </a:r>
            <a:endParaRPr lang="zh-CN" altLang="en-US" sz="3600">
              <a:latin typeface="Calibri" panose="020F0502020204030204"/>
              <a:ea typeface="宋体"/>
            </a:endParaRPr>
          </a:p>
          <a:p>
            <a:pPr marL="0" indent="0" algn="just" defTabSz="266700">
              <a:spcBef>
                <a:spcPct val="0"/>
              </a:spcBef>
              <a:spcAft>
                <a:spcPct val="0"/>
              </a:spcAft>
            </a:pPr>
            <a:r>
              <a:rPr lang="zh-CN" altLang="en-US" sz="3600">
                <a:latin typeface="Calibri" panose="020F0502020204030204"/>
                <a:ea typeface="宋体"/>
              </a:rPr>
              <a:t>我们在中国大陆，真应出具一份对得起历史检验的裁判文书。</a:t>
            </a:r>
            <a:endParaRPr lang="zh-CN" altLang="en-US" sz="3600">
              <a:latin typeface="Calibri" panose="020F0502020204030204"/>
              <a:ea typeface="宋体"/>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坚持100+期…"/>
          <p:cNvSpPr txBox="1"/>
          <p:nvPr/>
        </p:nvSpPr>
        <p:spPr>
          <a:xfrm>
            <a:off x="12840260" y="5993880"/>
            <a:ext cx="9451490" cy="1680845"/>
          </a:xfrm>
          <a:prstGeom prst="rect">
            <a:avLst/>
          </a:prstGeom>
          <a:ln w="12700">
            <a:miter lim="400000"/>
          </a:ln>
        </p:spPr>
        <p:txBody>
          <a:bodyPr lIns="71433" tIns="71433" rIns="71433" bIns="71433">
            <a:spAutoFit/>
          </a:bodyPr>
          <a:lstStyle/>
          <a:p>
            <a:pPr lvl="2" defTabSz="914400">
              <a:defRPr b="1">
                <a:solidFill>
                  <a:srgbClr val="535353"/>
                </a:solidFill>
              </a:defRPr>
            </a:pPr>
            <a:r>
              <a:rPr lang="zh-CN"/>
              <a:t>关注邓律不迷路</a:t>
            </a:r>
            <a:endParaRPr lang="zh-CN"/>
          </a:p>
          <a:p>
            <a:pPr lvl="2" defTabSz="914400">
              <a:defRPr b="1">
                <a:solidFill>
                  <a:srgbClr val="535353"/>
                </a:solidFill>
              </a:defRPr>
            </a:pPr>
            <a:r>
              <a:t>一起合法冲浪Web3.0！</a:t>
            </a:r>
          </a:p>
        </p:txBody>
      </p:sp>
      <p:pic>
        <p:nvPicPr>
          <p:cNvPr id="2" name="图片 1"/>
          <p:cNvPicPr>
            <a:picLocks noChangeAspect="1"/>
          </p:cNvPicPr>
          <p:nvPr/>
        </p:nvPicPr>
        <p:blipFill>
          <a:blip r:embed="rId1"/>
          <a:stretch>
            <a:fillRect/>
          </a:stretch>
        </p:blipFill>
        <p:spPr>
          <a:xfrm>
            <a:off x="2110740" y="2897505"/>
            <a:ext cx="9150350" cy="850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pic>
        <p:nvPicPr>
          <p:cNvPr id="283" name="图片 3" descr="图片 3"/>
          <p:cNvPicPr>
            <a:picLocks noChangeAspect="1"/>
          </p:cNvPicPr>
          <p:nvPr/>
        </p:nvPicPr>
        <p:blipFill>
          <a:blip r:embed="rId2"/>
          <a:stretch>
            <a:fillRect/>
          </a:stretch>
        </p:blipFill>
        <p:spPr>
          <a:xfrm>
            <a:off x="119363" y="38459"/>
            <a:ext cx="4874362" cy="1432370"/>
          </a:xfrm>
          <a:prstGeom prst="rect">
            <a:avLst/>
          </a:prstGeom>
          <a:ln w="12700">
            <a:miter lim="400000"/>
            <a:headEnd/>
            <a:tailEnd/>
          </a:ln>
        </p:spPr>
      </p:pic>
      <p:sp>
        <p:nvSpPr>
          <p:cNvPr id="284" name="不想内卷，如何选好创业赛道？…"/>
          <p:cNvSpPr txBox="1"/>
          <p:nvPr/>
        </p:nvSpPr>
        <p:spPr>
          <a:xfrm>
            <a:off x="1891057" y="5345357"/>
            <a:ext cx="6955790" cy="3244850"/>
          </a:xfrm>
          <a:prstGeom prst="rect">
            <a:avLst/>
          </a:prstGeom>
          <a:ln w="12700">
            <a:miter lim="400000"/>
          </a:ln>
        </p:spPr>
        <p:txBody>
          <a:bodyPr wrap="none" lIns="45718" tIns="45718" rIns="45718" bIns="45718">
            <a:spAutoFit/>
          </a:bodyPr>
          <a:lstStyle/>
          <a:p>
            <a:pPr algn="ctr" defTabSz="912495">
              <a:defRPr sz="9000" b="1">
                <a:solidFill>
                  <a:srgbClr val="F98F1B"/>
                </a:solidFill>
              </a:defRPr>
            </a:pPr>
            <a:r>
              <a:rPr lang="zh-CN" sz="11500">
                <a:solidFill>
                  <a:srgbClr val="F98F1B"/>
                </a:solidFill>
              </a:rPr>
              <a:t>你有</a:t>
            </a:r>
            <a:endParaRPr lang="zh-CN" sz="11500">
              <a:solidFill>
                <a:srgbClr val="F98F1B"/>
              </a:solidFill>
            </a:endParaRPr>
          </a:p>
          <a:p>
            <a:pPr algn="ctr" defTabSz="912495">
              <a:defRPr sz="9000" b="1">
                <a:solidFill>
                  <a:srgbClr val="F98F1B"/>
                </a:solidFill>
              </a:defRPr>
            </a:pPr>
            <a:r>
              <a:rPr lang="zh-CN">
                <a:solidFill>
                  <a:schemeClr val="tx1">
                    <a:lumMod val="50000"/>
                    <a:lumOff val="50000"/>
                  </a:schemeClr>
                </a:solidFill>
                <a:sym typeface="+mn-ea"/>
              </a:rPr>
              <a:t>虚拟货币</a:t>
            </a:r>
            <a:r>
              <a:rPr lang="zh-CN">
                <a:solidFill>
                  <a:schemeClr val="tx1">
                    <a:lumMod val="50000"/>
                    <a:lumOff val="50000"/>
                  </a:schemeClr>
                </a:solidFill>
                <a:sym typeface="+mn-ea"/>
              </a:rPr>
              <a:t>吗？</a:t>
            </a:r>
            <a:endParaRPr lang="zh-CN">
              <a:solidFill>
                <a:schemeClr val="tx1">
                  <a:lumMod val="50000"/>
                  <a:lumOff val="50000"/>
                </a:schemeClr>
              </a:solidFill>
              <a:sym typeface="+mn-ea"/>
            </a:endParaRPr>
          </a:p>
        </p:txBody>
      </p:sp>
      <p:pic>
        <p:nvPicPr>
          <p:cNvPr id="2" name="图片 1"/>
          <p:cNvPicPr>
            <a:picLocks noChangeAspect="1"/>
          </p:cNvPicPr>
          <p:nvPr/>
        </p:nvPicPr>
        <p:blipFill>
          <a:blip r:embed="rId3"/>
          <a:stretch>
            <a:fillRect/>
          </a:stretch>
        </p:blipFill>
        <p:spPr>
          <a:xfrm>
            <a:off x="10751820" y="2897505"/>
            <a:ext cx="12532995" cy="8664575"/>
          </a:xfrm>
          <a:prstGeom prst="rect">
            <a:avLst/>
          </a:prstGeom>
        </p:spPr>
      </p:pic>
      <p:sp>
        <p:nvSpPr>
          <p:cNvPr id="3" name="文本框 2"/>
          <p:cNvSpPr txBox="1"/>
          <p:nvPr/>
        </p:nvSpPr>
        <p:spPr>
          <a:xfrm>
            <a:off x="12840335" y="-54610"/>
            <a:ext cx="12208510" cy="15271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defTabSz="913765">
              <a:lnSpc>
                <a:spcPct val="150000"/>
              </a:lnSpc>
              <a:defRPr sz="10000" b="1">
                <a:solidFill>
                  <a:srgbClr val="F37E0B"/>
                </a:solidFill>
              </a:defRPr>
            </a:pPr>
            <a:r>
              <a:rPr lang="en-US" altLang="zh-CN" sz="6000">
                <a:solidFill>
                  <a:schemeClr val="tx1">
                    <a:lumMod val="50000"/>
                    <a:lumOff val="50000"/>
                  </a:schemeClr>
                </a:solidFill>
                <a:sym typeface="+mn-ea"/>
              </a:rPr>
              <a:t>1.</a:t>
            </a:r>
            <a:r>
              <a:rPr sz="6000">
                <a:solidFill>
                  <a:schemeClr val="tx1">
                    <a:lumMod val="50000"/>
                    <a:lumOff val="50000"/>
                  </a:schemeClr>
                </a:solidFill>
                <a:sym typeface="+mn-ea"/>
              </a:rPr>
              <a:t>Web3</a:t>
            </a:r>
            <a:r>
              <a:rPr lang="en-US" sz="6000">
                <a:solidFill>
                  <a:schemeClr val="tx1">
                    <a:lumMod val="50000"/>
                    <a:lumOff val="50000"/>
                  </a:schemeClr>
                </a:solidFill>
                <a:sym typeface="+mn-ea"/>
              </a:rPr>
              <a:t>.0</a:t>
            </a:r>
            <a:r>
              <a:rPr lang="zh-CN" sz="6000">
                <a:solidFill>
                  <a:schemeClr val="tx1">
                    <a:lumMod val="50000"/>
                    <a:lumOff val="50000"/>
                  </a:schemeClr>
                </a:solidFill>
                <a:sym typeface="+mn-ea"/>
              </a:rPr>
              <a:t>、区块链</a:t>
            </a:r>
            <a:r>
              <a:rPr sz="6000">
                <a:solidFill>
                  <a:schemeClr val="tx1">
                    <a:lumMod val="50000"/>
                    <a:lumOff val="50000"/>
                  </a:schemeClr>
                </a:solidFill>
                <a:sym typeface="+mn-ea"/>
              </a:rPr>
              <a:t>？</a:t>
            </a:r>
            <a:endParaRPr kumimoji="0" lang="zh-CN" altLang="en-US"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pic>
        <p:nvPicPr>
          <p:cNvPr id="343" name="截屏2025-03-20 14.06.53.png" descr="截屏2025-03-20 14.06.53.png"/>
          <p:cNvPicPr>
            <a:picLocks noChangeAspect="1"/>
          </p:cNvPicPr>
          <p:nvPr/>
        </p:nvPicPr>
        <p:blipFill>
          <a:blip r:embed="rId4"/>
          <a:stretch>
            <a:fillRect/>
          </a:stretch>
        </p:blipFill>
        <p:spPr>
          <a:xfrm>
            <a:off x="10758169" y="3188970"/>
            <a:ext cx="11421746" cy="722630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涉币案件是玄学…"/>
          <p:cNvSpPr txBox="1"/>
          <p:nvPr/>
        </p:nvSpPr>
        <p:spPr>
          <a:xfrm>
            <a:off x="1030605" y="5077778"/>
            <a:ext cx="6769100" cy="5128260"/>
          </a:xfrm>
          <a:prstGeom prst="rect">
            <a:avLst/>
          </a:prstGeom>
          <a:ln w="12700">
            <a:miter lim="400000"/>
          </a:ln>
        </p:spPr>
        <p:txBody>
          <a:bodyPr wrap="square" lIns="71433" tIns="71433" rIns="71433" bIns="71433" anchor="ctr">
            <a:spAutoFit/>
          </a:bodyPr>
          <a:lstStyle/>
          <a:p>
            <a:pPr algn="l" defTabSz="457200">
              <a:defRPr sz="4000">
                <a:latin typeface="Times Roman"/>
                <a:ea typeface="Times Roman"/>
                <a:cs typeface="Times Roman"/>
                <a:sym typeface="Times Roman"/>
              </a:defRPr>
            </a:pPr>
            <a:endParaRPr sz="3600"/>
          </a:p>
          <a:p>
            <a:pPr algn="l" defTabSz="913765">
              <a:defRPr sz="3000">
                <a:solidFill>
                  <a:srgbClr val="535353"/>
                </a:solidFill>
              </a:defRPr>
            </a:pPr>
            <a:r>
              <a:rPr sz="4800">
                <a:sym typeface="+mn-ea"/>
              </a:rPr>
              <a:t>Web3.0</a:t>
            </a:r>
            <a:r>
              <a:rPr sz="4800">
                <a:solidFill>
                  <a:srgbClr val="F98F1B"/>
                </a:solidFill>
                <a:sym typeface="+mn-ea"/>
              </a:rPr>
              <a:t>有何不同？</a:t>
            </a:r>
            <a:endParaRPr sz="4800">
              <a:solidFill>
                <a:srgbClr val="F98F1B"/>
              </a:solidFill>
            </a:endParaRPr>
          </a:p>
          <a:p>
            <a:pPr algn="l" defTabSz="913765">
              <a:defRPr sz="3000">
                <a:solidFill>
                  <a:srgbClr val="535353"/>
                </a:solidFill>
              </a:defRPr>
            </a:pPr>
            <a:r>
              <a:rPr sz="4000">
                <a:sym typeface="+mn-ea"/>
              </a:rPr>
              <a:t>基于区块链技术构建的去中心化的网络，旨在实现用户对数据的自主控制和隐私保护，核心特征：</a:t>
            </a:r>
            <a:r>
              <a:rPr sz="4000" b="1">
                <a:solidFill>
                  <a:srgbClr val="F37E0B"/>
                </a:solidFill>
                <a:sym typeface="Helvetica"/>
              </a:rPr>
              <a:t>用户自主、去中心化</a:t>
            </a:r>
            <a:r>
              <a:rPr sz="4000">
                <a:sym typeface="+mn-ea"/>
              </a:rPr>
              <a:t>和可信的</a:t>
            </a:r>
            <a:r>
              <a:rPr sz="4000" b="1">
                <a:solidFill>
                  <a:srgbClr val="F37E0B"/>
                </a:solidFill>
                <a:sym typeface="Helvetica"/>
              </a:rPr>
              <a:t>价值互联网‌。</a:t>
            </a:r>
            <a:endParaRPr sz="4000" b="1">
              <a:solidFill>
                <a:srgbClr val="F37E0B"/>
              </a:solidFill>
              <a:latin typeface="+mn-lt"/>
              <a:ea typeface="+mn-ea"/>
              <a:cs typeface="+mn-cs"/>
              <a:sym typeface="Helvetica"/>
            </a:endParaRPr>
          </a:p>
          <a:p>
            <a:pPr algn="l" defTabSz="913765">
              <a:defRPr sz="3000">
                <a:solidFill>
                  <a:srgbClr val="535353"/>
                </a:solidFill>
              </a:defRPr>
            </a:pPr>
            <a:endParaRPr sz="4000" b="1">
              <a:solidFill>
                <a:srgbClr val="F37E0B"/>
              </a:solidFill>
              <a:latin typeface="+mn-lt"/>
              <a:ea typeface="+mn-ea"/>
              <a:cs typeface="+mn-cs"/>
              <a:sym typeface="Helvetica"/>
            </a:endParaRPr>
          </a:p>
        </p:txBody>
      </p:sp>
      <p:sp>
        <p:nvSpPr>
          <p:cNvPr id="701" name="中国涉虚拟货币类案件大数据分析"/>
          <p:cNvSpPr txBox="1"/>
          <p:nvPr/>
        </p:nvSpPr>
        <p:spPr>
          <a:xfrm>
            <a:off x="14784020" y="11034562"/>
            <a:ext cx="3282950" cy="603885"/>
          </a:xfrm>
          <a:prstGeom prst="rect">
            <a:avLst/>
          </a:prstGeom>
          <a:ln w="12700">
            <a:miter lim="400000"/>
          </a:ln>
        </p:spPr>
        <p:txBody>
          <a:bodyPr wrap="none" lIns="71433" tIns="71433" rIns="71433" bIns="71433" anchor="ctr">
            <a:spAutoFit/>
          </a:bodyPr>
          <a:lstStyle>
            <a:lvl1pPr algn="l" defTabSz="913765">
              <a:defRPr sz="3000" b="1">
                <a:solidFill>
                  <a:srgbClr val="535353"/>
                </a:solidFill>
              </a:defRPr>
            </a:lvl1pPr>
          </a:lstStyle>
          <a:p>
            <a:r>
              <a:rPr lang="en-US"/>
              <a:t>2024</a:t>
            </a:r>
            <a:r>
              <a:rPr lang="zh-CN" altLang="en-US"/>
              <a:t>年最高检</a:t>
            </a:r>
            <a:r>
              <a:rPr lang="zh-CN" altLang="en-US"/>
              <a:t>报告</a:t>
            </a:r>
            <a:endParaRPr lang="zh-CN" altLang="en-US"/>
          </a:p>
        </p:txBody>
      </p:sp>
      <p:pic>
        <p:nvPicPr>
          <p:cNvPr id="356"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3" name="文本框 2"/>
          <p:cNvSpPr txBox="1"/>
          <p:nvPr/>
        </p:nvSpPr>
        <p:spPr>
          <a:xfrm>
            <a:off x="12840335" y="-54610"/>
            <a:ext cx="12208510" cy="15271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3" tIns="71433" rIns="71433" bIns="71433" numCol="1" spcCol="38100" rtlCol="0" anchor="t" forceAA="0" upright="0">
            <a:spAutoFit/>
          </a:bodyPr>
          <a:p>
            <a:pPr defTabSz="913765">
              <a:lnSpc>
                <a:spcPct val="150000"/>
              </a:lnSpc>
              <a:defRPr sz="10000" b="1">
                <a:solidFill>
                  <a:srgbClr val="F37E0B"/>
                </a:solidFill>
              </a:defRPr>
            </a:pPr>
            <a:r>
              <a:rPr lang="en-US" altLang="zh-CN" sz="6000">
                <a:solidFill>
                  <a:schemeClr val="tx1">
                    <a:lumMod val="50000"/>
                    <a:lumOff val="50000"/>
                  </a:schemeClr>
                </a:solidFill>
                <a:sym typeface="+mn-ea"/>
              </a:rPr>
              <a:t>1.</a:t>
            </a:r>
            <a:r>
              <a:rPr lang="zh-CN" sz="6000">
                <a:solidFill>
                  <a:schemeClr val="tx1">
                    <a:lumMod val="50000"/>
                    <a:lumOff val="50000"/>
                  </a:schemeClr>
                </a:solidFill>
                <a:sym typeface="+mn-ea"/>
              </a:rPr>
              <a:t>为什么</a:t>
            </a:r>
            <a:r>
              <a:rPr sz="6000">
                <a:solidFill>
                  <a:schemeClr val="tx1">
                    <a:lumMod val="50000"/>
                    <a:lumOff val="50000"/>
                  </a:schemeClr>
                </a:solidFill>
                <a:sym typeface="+mn-ea"/>
              </a:rPr>
              <a:t>Web3</a:t>
            </a:r>
            <a:r>
              <a:rPr lang="en-US" sz="6000">
                <a:solidFill>
                  <a:schemeClr val="tx1">
                    <a:lumMod val="50000"/>
                    <a:lumOff val="50000"/>
                  </a:schemeClr>
                </a:solidFill>
                <a:sym typeface="+mn-ea"/>
              </a:rPr>
              <a:t>.0</a:t>
            </a:r>
            <a:r>
              <a:rPr lang="zh-CN" sz="6000">
                <a:solidFill>
                  <a:schemeClr val="tx1">
                    <a:lumMod val="50000"/>
                    <a:lumOff val="50000"/>
                  </a:schemeClr>
                </a:solidFill>
                <a:sym typeface="+mn-ea"/>
              </a:rPr>
              <a:t>刑事风险高发</a:t>
            </a:r>
            <a:r>
              <a:rPr sz="6000">
                <a:solidFill>
                  <a:schemeClr val="tx1">
                    <a:lumMod val="50000"/>
                    <a:lumOff val="50000"/>
                  </a:schemeClr>
                </a:solidFill>
                <a:sym typeface="+mn-ea"/>
              </a:rPr>
              <a:t>？</a:t>
            </a:r>
            <a:endParaRPr kumimoji="0" lang="zh-CN" altLang="en-US" sz="6000" b="0" i="0" u="none" strike="noStrike" cap="none" spc="0" normalizeH="0" baseline="0">
              <a:ln>
                <a:noFill/>
              </a:ln>
              <a:solidFill>
                <a:schemeClr val="tx1">
                  <a:lumMod val="50000"/>
                  <a:lumOff val="50000"/>
                </a:schemeClr>
              </a:solidFill>
              <a:effectLst/>
              <a:uFillTx/>
              <a:latin typeface="+mn-lt"/>
              <a:ea typeface="+mn-ea"/>
              <a:cs typeface="+mn-cs"/>
              <a:sym typeface="+mn-ea"/>
            </a:endParaRPr>
          </a:p>
        </p:txBody>
      </p:sp>
      <p:pic>
        <p:nvPicPr>
          <p:cNvPr id="463" name="图片 1" descr="图片 1"/>
          <p:cNvPicPr>
            <a:picLocks noChangeAspect="1"/>
          </p:cNvPicPr>
          <p:nvPr/>
        </p:nvPicPr>
        <p:blipFill>
          <a:blip r:embed="rId2"/>
          <a:stretch>
            <a:fillRect/>
          </a:stretch>
        </p:blipFill>
        <p:spPr>
          <a:xfrm>
            <a:off x="8879200" y="1745461"/>
            <a:ext cx="15429888" cy="1015014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0"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7" name="文本框 6"/>
          <p:cNvSpPr txBox="1"/>
          <p:nvPr/>
        </p:nvSpPr>
        <p:spPr>
          <a:xfrm>
            <a:off x="11803380" y="6667500"/>
            <a:ext cx="777240" cy="9112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3" tIns="71433" rIns="71433" bIns="71433" numCol="1" spcCol="38100" rtlCol="0" anchor="t" forceAA="0" upright="0">
            <a:spAutoFit/>
          </a:bodyPr>
          <a:p>
            <a:pPr marL="0" marR="0" indent="0" algn="ctr" defTabSz="821055" rtl="0" fontAlgn="auto" latinLnBrk="0" hangingPunct="0">
              <a:lnSpc>
                <a:spcPct val="100000"/>
              </a:lnSpc>
              <a:spcBef>
                <a:spcPts val="0"/>
              </a:spcBef>
              <a:spcAft>
                <a:spcPts val="0"/>
              </a:spcAft>
              <a:buClrTx/>
              <a:buSzTx/>
              <a:buFontTx/>
              <a:buNone/>
            </a:pPr>
            <a:r>
              <a:rPr kumimoji="0" lang="zh-CN" altLang="en-US" sz="5000" b="0" i="0" u="none" strike="noStrike" cap="none" spc="0" normalizeH="0" baseline="0">
                <a:ln>
                  <a:noFill/>
                </a:ln>
                <a:solidFill>
                  <a:srgbClr val="000000"/>
                </a:solidFill>
                <a:effectLst/>
                <a:uFillTx/>
                <a:latin typeface="宋体" charset="0"/>
                <a:ea typeface="宋体" charset="0"/>
                <a:cs typeface="+mn-cs"/>
                <a:sym typeface="Helvetica"/>
              </a:rPr>
              <a:t>－</a:t>
            </a:r>
            <a:endParaRPr kumimoji="0" lang="zh-CN" altLang="en-US" sz="5000" b="0" i="0" u="none" strike="noStrike" cap="none" spc="0" normalizeH="0" baseline="0">
              <a:ln>
                <a:noFill/>
              </a:ln>
              <a:solidFill>
                <a:srgbClr val="000000"/>
              </a:solidFill>
              <a:effectLst/>
              <a:uFillTx/>
              <a:latin typeface="宋体" charset="0"/>
              <a:ea typeface="宋体" charset="0"/>
              <a:cs typeface="+mn-cs"/>
              <a:sym typeface="Helvetica"/>
            </a:endParaRPr>
          </a:p>
        </p:txBody>
      </p:sp>
      <p:pic>
        <p:nvPicPr>
          <p:cNvPr id="3" name="图片 2" descr="0c1dd2f85e58587f8f7ad052b3d3c871"/>
          <p:cNvPicPr>
            <a:picLocks noChangeAspect="1"/>
          </p:cNvPicPr>
          <p:nvPr/>
        </p:nvPicPr>
        <p:blipFill>
          <a:blip r:embed="rId2"/>
          <a:stretch>
            <a:fillRect/>
          </a:stretch>
        </p:blipFill>
        <p:spPr>
          <a:xfrm>
            <a:off x="598805" y="1889760"/>
            <a:ext cx="12074525" cy="11242675"/>
          </a:xfrm>
          <a:prstGeom prst="rect">
            <a:avLst/>
          </a:prstGeom>
        </p:spPr>
      </p:pic>
      <p:pic>
        <p:nvPicPr>
          <p:cNvPr id="4" name="图片 3"/>
          <p:cNvPicPr>
            <a:picLocks noChangeAspect="1"/>
          </p:cNvPicPr>
          <p:nvPr/>
        </p:nvPicPr>
        <p:blipFill>
          <a:blip r:embed="rId3"/>
          <a:stretch>
            <a:fillRect/>
          </a:stretch>
        </p:blipFill>
        <p:spPr>
          <a:xfrm>
            <a:off x="14352270" y="1745615"/>
            <a:ext cx="8953500" cy="10325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0" name="图片 3" descr="图片 3"/>
          <p:cNvPicPr>
            <a:picLocks noChangeAspect="1"/>
          </p:cNvPicPr>
          <p:nvPr/>
        </p:nvPicPr>
        <p:blipFill>
          <a:blip r:embed="rId1"/>
          <a:stretch>
            <a:fillRect/>
          </a:stretch>
        </p:blipFill>
        <p:spPr>
          <a:xfrm>
            <a:off x="54628" y="149295"/>
            <a:ext cx="4827007" cy="1418455"/>
          </a:xfrm>
          <a:prstGeom prst="rect">
            <a:avLst/>
          </a:prstGeom>
          <a:ln w="12700">
            <a:miter lim="400000"/>
            <a:headEnd/>
            <a:tailEnd/>
          </a:ln>
        </p:spPr>
      </p:pic>
      <p:sp>
        <p:nvSpPr>
          <p:cNvPr id="7" name="文本框 6"/>
          <p:cNvSpPr txBox="1"/>
          <p:nvPr/>
        </p:nvSpPr>
        <p:spPr>
          <a:xfrm>
            <a:off x="11803380" y="6667500"/>
            <a:ext cx="777240" cy="9112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3" tIns="71433" rIns="71433" bIns="71433" numCol="1" spcCol="38100" rtlCol="0" anchor="t" forceAA="0" upright="0">
            <a:spAutoFit/>
          </a:bodyPr>
          <a:p>
            <a:pPr marL="0" marR="0" indent="0" algn="ctr" defTabSz="821055" rtl="0" fontAlgn="auto" latinLnBrk="0" hangingPunct="0">
              <a:lnSpc>
                <a:spcPct val="100000"/>
              </a:lnSpc>
              <a:spcBef>
                <a:spcPts val="0"/>
              </a:spcBef>
              <a:spcAft>
                <a:spcPts val="0"/>
              </a:spcAft>
              <a:buClrTx/>
              <a:buSzTx/>
              <a:buFontTx/>
              <a:buNone/>
            </a:pPr>
            <a:r>
              <a:rPr kumimoji="0" lang="zh-CN" altLang="en-US" sz="5000" b="0" i="0" u="none" strike="noStrike" cap="none" spc="0" normalizeH="0" baseline="0">
                <a:ln>
                  <a:noFill/>
                </a:ln>
                <a:solidFill>
                  <a:srgbClr val="000000"/>
                </a:solidFill>
                <a:effectLst/>
                <a:uFillTx/>
                <a:latin typeface="宋体" charset="0"/>
                <a:ea typeface="宋体" charset="0"/>
                <a:cs typeface="+mn-cs"/>
                <a:sym typeface="Helvetica"/>
              </a:rPr>
              <a:t>－</a:t>
            </a:r>
            <a:endParaRPr kumimoji="0" lang="zh-CN" altLang="en-US" sz="5000" b="0" i="0" u="none" strike="noStrike" cap="none" spc="0" normalizeH="0" baseline="0">
              <a:ln>
                <a:noFill/>
              </a:ln>
              <a:solidFill>
                <a:srgbClr val="000000"/>
              </a:solidFill>
              <a:effectLst/>
              <a:uFillTx/>
              <a:latin typeface="宋体" charset="0"/>
              <a:ea typeface="宋体" charset="0"/>
              <a:cs typeface="+mn-cs"/>
              <a:sym typeface="Helvetica"/>
            </a:endParaRPr>
          </a:p>
        </p:txBody>
      </p:sp>
      <p:pic>
        <p:nvPicPr>
          <p:cNvPr id="2" name="图片 1" descr="c3be6399e2787d34658ffcb173667280"/>
          <p:cNvPicPr>
            <a:picLocks noChangeAspect="1"/>
          </p:cNvPicPr>
          <p:nvPr/>
        </p:nvPicPr>
        <p:blipFill>
          <a:blip r:embed="rId2"/>
          <a:stretch>
            <a:fillRect/>
          </a:stretch>
        </p:blipFill>
        <p:spPr>
          <a:xfrm>
            <a:off x="2400300" y="2371090"/>
            <a:ext cx="17013555" cy="10570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tags/tag1.xml><?xml version="1.0" encoding="utf-8"?>
<p:tagLst xmlns:p="http://schemas.openxmlformats.org/presentationml/2006/main">
  <p:tag name="KSO_WM_DIAGRAM_VIRTUALLY_FRAME" val="{&quot;height&quot;:564.3026771653543,&quot;left&quot;:32.17637795275591,&quot;top&quot;:301.0973228346457,&quot;width&quot;:1863.823622047244}"/>
</p:tagLst>
</file>

<file path=ppt/tags/tag1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86_2*l_h_f*1_2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19.29992125984245,&quot;left&quot;:1061.9752585212004,&quot;top&quot;:451.30000000000007,&quot;width&quot;:319.599482957599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您思想的提炼，请尽量言简意赅的阐述。单击此处输入你的项正文，文字是您思想的提炼，请尽量言简意赅的阐述。单击此处输入项正文，文字是您思想的提炼，请尽量言简意赅的阐述观点"/>
  <p:tag name="KSO_WM_UNIT_TEXT_FILL_FORE_SCHEMECOLOR_INDEX" val="1"/>
  <p:tag name="KSO_WM_UNIT_TEXT_FILL_TYPE" val="1"/>
  <p:tag name="KSO_WM_UNIT_USESOURCEFORMAT_APPLY" val="1"/>
</p:tagLst>
</file>

<file path=ppt/tags/tag11.xml><?xml version="1.0" encoding="utf-8"?>
<p:tagLst xmlns:p="http://schemas.openxmlformats.org/presentationml/2006/main">
  <p:tag name="KSO_WM_SLIDE_ID" val="custom20233619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619"/>
  <p:tag name="KSO_WM_SLIDE_TYPE" val="text"/>
  <p:tag name="KSO_WM_SLIDE_SUBTYPE" val="picTxt"/>
  <p:tag name="KSO_WM_SLIDE_SIZE" val="319.85*319.25"/>
  <p:tag name="KSO_WM_SLIDE_POSITION" val="581.85*181.3"/>
  <p:tag name="KSO_WM_SLIDE_LAYOUT" val="a_d_l"/>
  <p:tag name="KSO_WM_SLIDE_LAYOUT_CNT" val="1_1_1"/>
  <p:tag name="KSO_WM_SPECIAL_SOURCE" val="bdnull"/>
  <p:tag name="KSO_WM_DIAGRAM_GROUP_CODE" val="l1-1"/>
  <p:tag name="KSO_WM_SLIDE_DIAGTYPE" val="l"/>
</p:tagLst>
</file>

<file path=ppt/tags/tag2.xml><?xml version="1.0" encoding="utf-8"?>
<p:tagLst xmlns:p="http://schemas.openxmlformats.org/presentationml/2006/main">
  <p:tag name="KSO_WM_DIAGRAM_VIRTUALLY_FRAME" val="{&quot;height&quot;:564.3026771653543,&quot;left&quot;:32.17637795275591,&quot;top&quot;:301.0973228346457,&quot;width&quot;:1863.823622047244}"/>
</p:tagLst>
</file>

<file path=ppt/tags/tag3.xml><?xml version="1.0" encoding="utf-8"?>
<p:tagLst xmlns:p="http://schemas.openxmlformats.org/presentationml/2006/main">
  <p:tag name="KSO_WM_DIAGRAM_VIRTUALLY_FRAME" val="{&quot;height&quot;:564.3026771653543,&quot;left&quot;:32.17637795275591,&quot;top&quot;:301.0973228346457,&quot;width&quot;:1863.823622047244}"/>
</p:tagLst>
</file>

<file path=ppt/tags/tag4.xml><?xml version="1.0" encoding="utf-8"?>
<p:tagLst xmlns:p="http://schemas.openxmlformats.org/presentationml/2006/main">
  <p:tag name="KSO_WM_DIAGRAM_VIRTUALLY_FRAME" val="{&quot;height&quot;:564.3026771653543,&quot;left&quot;:32.17637795275591,&quot;top&quot;:301.0973228346457,&quot;width&quot;:1863.823622047244}"/>
</p:tagLst>
</file>

<file path=ppt/tags/tag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619_1*a*1"/>
  <p:tag name="KSO_WM_TEMPLATE_CATEGORY" val="custom"/>
  <p:tag name="KSO_WM_TEMPLATE_INDEX" val="20233619"/>
  <p:tag name="KSO_WM_UNIT_LAYERLEVEL" val="1"/>
  <p:tag name="KSO_WM_TAG_VERSION" val="3.0"/>
  <p:tag name="KSO_WM_BEAUTIFY_FLAG" val="#wm#"/>
  <p:tag name="KSO_WM_DIAGRAM_GROUP_CODE" val="l1-1"/>
  <p:tag name="KSO_WM_UNIT_PRESET_TEXT" val="单击此处&#10;添加标题内容"/>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619_1*i*1"/>
  <p:tag name="KSO_WM_TEMPLATE_CATEGORY" val="custom"/>
  <p:tag name="KSO_WM_TEMPLATE_INDEX" val="2023361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619_1*i*2"/>
  <p:tag name="KSO_WM_TEMPLATE_CATEGORY" val="custom"/>
  <p:tag name="KSO_WM_TEMPLATE_INDEX" val="2023361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3619_1*i*3"/>
  <p:tag name="KSO_WM_TEMPLATE_CATEGORY" val="custom"/>
  <p:tag name="KSO_WM_TEMPLATE_INDEX" val="2023361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86_2*l_h_f*1_1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19.29992125984245,&quot;left&quot;:1061.9752585212004,&quot;top&quot;:451.30000000000007,&quot;width&quot;:319.599482957599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你的项正文，文字是您思想的提炼，请尽量言简意赅的阐述。单击此处输入你的项正文，文字是您思想的提炼，请尽量言简意赅的阐述。单击此处输入项正文具体内容，文字是您思想的提炼，请言简地阐述观点"/>
  <p:tag name="KSO_WM_UNIT_TEXT_FILL_FORE_SCHEMECOLOR_INDEX" val="1"/>
  <p:tag name="KSO_WM_UNIT_TEXT_FILL_TYPE" val="1"/>
  <p:tag name="KSO_WM_UNIT_USESOURCEFORMAT_APPLY" val="1"/>
</p:tagLst>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Pr>
      <a:bodyPr rot="0" spcFirstLastPara="1" vertOverflow="overflow" horzOverflow="overflow" vert="horz" wrap="square" lIns="71433" tIns="71433" rIns="71433" bIns="71433"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71433" tIns="71433" rIns="71433" bIns="71433"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Pr>
      <a:bodyPr rot="0" spcFirstLastPara="1" vertOverflow="overflow" horzOverflow="overflow" vert="horz" wrap="square" lIns="71433" tIns="71433" rIns="71433" bIns="71433"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71433" tIns="71433" rIns="71433" bIns="71433"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Pr>
      <a:bodyPr rot="0" spcFirstLastPara="1" vertOverflow="overflow" horzOverflow="overflow" vert="horz" wrap="square" lIns="71433" tIns="71433" rIns="71433" bIns="71433"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71433" tIns="71433" rIns="71433" bIns="71433"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4023</Words>
  <Application>WPS 文字</Application>
  <PresentationFormat/>
  <Paragraphs>260</Paragraphs>
  <Slides>51</Slides>
  <Notes>0</Notes>
  <HiddenSlides>0</HiddenSlides>
  <MMClips>0</MMClips>
  <ScaleCrop>false</ScaleCrop>
  <HeadingPairs>
    <vt:vector size="6" baseType="variant">
      <vt:variant>
        <vt:lpstr>已用的字体</vt:lpstr>
      </vt:variant>
      <vt:variant>
        <vt:i4>34</vt:i4>
      </vt:variant>
      <vt:variant>
        <vt:lpstr>主题</vt:lpstr>
      </vt:variant>
      <vt:variant>
        <vt:i4>2</vt:i4>
      </vt:variant>
      <vt:variant>
        <vt:lpstr>幻灯片标题</vt:lpstr>
      </vt:variant>
      <vt:variant>
        <vt:i4>51</vt:i4>
      </vt:variant>
    </vt:vector>
  </HeadingPairs>
  <TitlesOfParts>
    <vt:vector size="87" baseType="lpstr">
      <vt:lpstr>Arial</vt:lpstr>
      <vt:lpstr>宋体</vt:lpstr>
      <vt:lpstr>Wingdings</vt:lpstr>
      <vt:lpstr>Helvetica</vt:lpstr>
      <vt:lpstr>Calibri</vt:lpstr>
      <vt:lpstr>Calibri Light</vt:lpstr>
      <vt:lpstr>Helvetica Neue</vt:lpstr>
      <vt:lpstr>Arial</vt:lpstr>
      <vt:lpstr>Helvetica Light</vt:lpstr>
      <vt:lpstr>PingFang SC Regular</vt:lpstr>
      <vt:lpstr>Georgia Pro Cond Black</vt:lpstr>
      <vt:lpstr>Thonburi</vt:lpstr>
      <vt:lpstr>Garamond</vt:lpstr>
      <vt:lpstr>Georgia Pro</vt:lpstr>
      <vt:lpstr>Helvetica Neue Medium</vt:lpstr>
      <vt:lpstr>Helvetica Neue</vt:lpstr>
      <vt:lpstr>Helvetica Neue Light</vt:lpstr>
      <vt:lpstr>Helvetica Neue Thin</vt:lpstr>
      <vt:lpstr>汉仪书宋二KW</vt:lpstr>
      <vt:lpstr>Dense</vt:lpstr>
      <vt:lpstr>苹方-简</vt:lpstr>
      <vt:lpstr>Open Sans</vt:lpstr>
      <vt:lpstr>Lato Light</vt:lpstr>
      <vt:lpstr>Calibri</vt:lpstr>
      <vt:lpstr>ヒラギノ角ゴ ProN W3</vt:lpstr>
      <vt:lpstr>宋体</vt:lpstr>
      <vt:lpstr>Times Roman</vt:lpstr>
      <vt:lpstr>微软雅黑</vt:lpstr>
      <vt:lpstr>汉仪旗黑</vt:lpstr>
      <vt:lpstr>Arial Unicode MS</vt:lpstr>
      <vt:lpstr>Helvetica Bold</vt:lpstr>
      <vt:lpstr>Times New Roman</vt:lpstr>
      <vt:lpstr>Helvetica</vt:lpstr>
      <vt:lpstr>宋体</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添加标题内容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MK-Robin</cp:lastModifiedBy>
  <cp:revision>41</cp:revision>
  <dcterms:created xsi:type="dcterms:W3CDTF">2025-07-23T15:04:50Z</dcterms:created>
  <dcterms:modified xsi:type="dcterms:W3CDTF">2025-07-23T15:04:50Z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61EB6E10BD361A7A5C61E66799DBC644_43</vt:lpwstr>
  </property>
  <property fmtid="{D5CDD505-2E9C-101B-9397-08002B2CF9AE}" pid="3" name="KSOProductBuildVer">
    <vt:lpwstr>2052-7.5.1.8994</vt:lpwstr>
  </property>
</Properties>
</file>